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3E8F5-A590-40AF-BA82-F59D71596801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6483-0B97-448F-8B9C-98D9995D2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612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3E8F5-A590-40AF-BA82-F59D71596801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6483-0B97-448F-8B9C-98D9995D2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165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3E8F5-A590-40AF-BA82-F59D71596801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6483-0B97-448F-8B9C-98D9995D2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080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3E8F5-A590-40AF-BA82-F59D71596801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6483-0B97-448F-8B9C-98D9995D2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03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3E8F5-A590-40AF-BA82-F59D71596801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6483-0B97-448F-8B9C-98D9995D2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438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3E8F5-A590-40AF-BA82-F59D71596801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6483-0B97-448F-8B9C-98D9995D2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68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3E8F5-A590-40AF-BA82-F59D71596801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6483-0B97-448F-8B9C-98D9995D2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09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3E8F5-A590-40AF-BA82-F59D71596801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6483-0B97-448F-8B9C-98D9995D2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653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3E8F5-A590-40AF-BA82-F59D71596801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6483-0B97-448F-8B9C-98D9995D2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147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3E8F5-A590-40AF-BA82-F59D71596801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6483-0B97-448F-8B9C-98D9995D2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228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3E8F5-A590-40AF-BA82-F59D71596801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46483-0B97-448F-8B9C-98D9995D2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60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3E8F5-A590-40AF-BA82-F59D71596801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46483-0B97-448F-8B9C-98D9995D2F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922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66822" y="2035835"/>
            <a:ext cx="1000626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Complexities of Systems Integration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System integration - data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is transferred automatically between systems, 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resulting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in 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smoother workflows, 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better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process efficiency and 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reduced 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error margins</a:t>
            </a:r>
            <a:endParaRPr lang="en-GB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/>
          </a:p>
          <a:p>
            <a:endParaRPr lang="en-GB" sz="3600" dirty="0"/>
          </a:p>
          <a:p>
            <a:endParaRPr lang="en-GB" sz="3600" dirty="0" smtClean="0"/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Alan Hall – Sales Director Public Safety Saab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4615132" cy="179579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5576" y="6005366"/>
            <a:ext cx="1737511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06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66822" y="2035835"/>
            <a:ext cx="688041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Complexities of System Integration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High Level Summary of Key Integration Points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4615132" cy="17957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5576" y="6005366"/>
            <a:ext cx="1737511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97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2" name="Straight Connector 81"/>
          <p:cNvCxnSpPr>
            <a:stCxn id="32" idx="2"/>
            <a:endCxn id="36" idx="3"/>
          </p:cNvCxnSpPr>
          <p:nvPr/>
        </p:nvCxnSpPr>
        <p:spPr>
          <a:xfrm flipH="1">
            <a:off x="3840160" y="4152419"/>
            <a:ext cx="1589847" cy="118538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33" idx="3"/>
            <a:endCxn id="32" idx="2"/>
          </p:cNvCxnSpPr>
          <p:nvPr/>
        </p:nvCxnSpPr>
        <p:spPr>
          <a:xfrm flipV="1">
            <a:off x="4319658" y="4152419"/>
            <a:ext cx="1110349" cy="73191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8178445" y="1494761"/>
            <a:ext cx="3236345" cy="3022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Notice to incumbent system suppliers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8741019" y="2878784"/>
            <a:ext cx="2673771" cy="3022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 and Communication Plan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8269744" y="1956102"/>
            <a:ext cx="3145046" cy="3022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Existing NDA/ Commercial Agreements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917030" y="1494761"/>
            <a:ext cx="3476447" cy="32657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Ongoing upgrades &amp; enhancements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931968" y="2417443"/>
            <a:ext cx="2851843" cy="30861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Impact on Service Levels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906096" y="1956102"/>
            <a:ext cx="3308870" cy="30861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Demarcation Lines - Defined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906096" y="2878784"/>
            <a:ext cx="1846389" cy="308616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Responsibilities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371041" y="3808400"/>
            <a:ext cx="1518317" cy="34401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2.  Tender Process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9329931" y="4606151"/>
            <a:ext cx="2061924" cy="30227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Supplier Day - Workshops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9463132" y="5529272"/>
            <a:ext cx="1928723" cy="30227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Clarification Questions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9061283" y="5067712"/>
            <a:ext cx="2330572" cy="30227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Requirements and Outcomes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4593265" y="3804831"/>
            <a:ext cx="1673484" cy="34758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3. Delivery Phase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891078" y="4733198"/>
            <a:ext cx="3428580" cy="30227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Integration Workshops – Customer Led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891079" y="6093592"/>
            <a:ext cx="3797238" cy="30227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Transition and Commissioning through Go Live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882994" y="5640128"/>
            <a:ext cx="3797234" cy="30227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Testing Arrangements through FAT, SAT &amp; UAT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882994" y="5186663"/>
            <a:ext cx="2957166" cy="30227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Changes to Integration Approach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882994" y="4279733"/>
            <a:ext cx="4185395" cy="30227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Mandatory Constraints – Network, Security, Administration 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6371042" y="3302698"/>
            <a:ext cx="1518316" cy="3730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1.   Initial Steps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593265" y="3310326"/>
            <a:ext cx="1651222" cy="373067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4. Ongoing  Support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3" name="Straight Connector 52"/>
          <p:cNvCxnSpPr>
            <a:stCxn id="16" idx="0"/>
            <a:endCxn id="18" idx="1"/>
          </p:cNvCxnSpPr>
          <p:nvPr/>
        </p:nvCxnSpPr>
        <p:spPr>
          <a:xfrm flipV="1">
            <a:off x="7130200" y="1645900"/>
            <a:ext cx="1048245" cy="16567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6" idx="0"/>
            <a:endCxn id="22" idx="1"/>
          </p:cNvCxnSpPr>
          <p:nvPr/>
        </p:nvCxnSpPr>
        <p:spPr>
          <a:xfrm flipV="1">
            <a:off x="7130200" y="2107241"/>
            <a:ext cx="1139544" cy="11954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16" idx="0"/>
            <a:endCxn id="150" idx="1"/>
          </p:cNvCxnSpPr>
          <p:nvPr/>
        </p:nvCxnSpPr>
        <p:spPr>
          <a:xfrm flipV="1">
            <a:off x="7130200" y="2554983"/>
            <a:ext cx="1322684" cy="7477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6" idx="0"/>
            <a:endCxn id="19" idx="1"/>
          </p:cNvCxnSpPr>
          <p:nvPr/>
        </p:nvCxnSpPr>
        <p:spPr>
          <a:xfrm flipV="1">
            <a:off x="7130200" y="3029923"/>
            <a:ext cx="1610819" cy="272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27" idx="2"/>
            <a:endCxn id="28" idx="1"/>
          </p:cNvCxnSpPr>
          <p:nvPr/>
        </p:nvCxnSpPr>
        <p:spPr>
          <a:xfrm>
            <a:off x="7130200" y="4152419"/>
            <a:ext cx="2199731" cy="604871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27" idx="2"/>
            <a:endCxn id="30" idx="1"/>
          </p:cNvCxnSpPr>
          <p:nvPr/>
        </p:nvCxnSpPr>
        <p:spPr>
          <a:xfrm>
            <a:off x="7130200" y="4152419"/>
            <a:ext cx="1931083" cy="106643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27" idx="2"/>
            <a:endCxn id="29" idx="1"/>
          </p:cNvCxnSpPr>
          <p:nvPr/>
        </p:nvCxnSpPr>
        <p:spPr>
          <a:xfrm>
            <a:off x="7130200" y="4152419"/>
            <a:ext cx="2332932" cy="1527992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37" idx="3"/>
            <a:endCxn id="32" idx="2"/>
          </p:cNvCxnSpPr>
          <p:nvPr/>
        </p:nvCxnSpPr>
        <p:spPr>
          <a:xfrm flipV="1">
            <a:off x="5068389" y="4152419"/>
            <a:ext cx="361618" cy="27845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32" idx="2"/>
            <a:endCxn id="35" idx="3"/>
          </p:cNvCxnSpPr>
          <p:nvPr/>
        </p:nvCxnSpPr>
        <p:spPr>
          <a:xfrm flipH="1">
            <a:off x="4680228" y="4152419"/>
            <a:ext cx="749779" cy="163884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32" idx="2"/>
            <a:endCxn id="34" idx="3"/>
          </p:cNvCxnSpPr>
          <p:nvPr/>
        </p:nvCxnSpPr>
        <p:spPr>
          <a:xfrm flipH="1">
            <a:off x="4688317" y="4152419"/>
            <a:ext cx="741690" cy="2092312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stCxn id="26" idx="3"/>
            <a:endCxn id="10" idx="0"/>
          </p:cNvCxnSpPr>
          <p:nvPr/>
        </p:nvCxnSpPr>
        <p:spPr>
          <a:xfrm>
            <a:off x="2752485" y="3033092"/>
            <a:ext cx="2666391" cy="277234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endCxn id="10" idx="0"/>
          </p:cNvCxnSpPr>
          <p:nvPr/>
        </p:nvCxnSpPr>
        <p:spPr>
          <a:xfrm>
            <a:off x="3738114" y="2680770"/>
            <a:ext cx="1680762" cy="629556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endCxn id="10" idx="0"/>
          </p:cNvCxnSpPr>
          <p:nvPr/>
        </p:nvCxnSpPr>
        <p:spPr>
          <a:xfrm>
            <a:off x="4221496" y="2195742"/>
            <a:ext cx="1197380" cy="1114584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endCxn id="10" idx="0"/>
          </p:cNvCxnSpPr>
          <p:nvPr/>
        </p:nvCxnSpPr>
        <p:spPr>
          <a:xfrm>
            <a:off x="4382489" y="1639120"/>
            <a:ext cx="1036387" cy="1671206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4" name="Picture 14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3388868" cy="1318643"/>
          </a:xfrm>
          <a:prstGeom prst="rect">
            <a:avLst/>
          </a:prstGeom>
        </p:spPr>
      </p:pic>
      <p:sp>
        <p:nvSpPr>
          <p:cNvPr id="145" name="TextBox 144"/>
          <p:cNvSpPr txBox="1"/>
          <p:nvPr/>
        </p:nvSpPr>
        <p:spPr>
          <a:xfrm>
            <a:off x="3608657" y="475233"/>
            <a:ext cx="77316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Systems Integration – Possible stages through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rojects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Rounded Rectangle 145"/>
          <p:cNvSpPr/>
          <p:nvPr/>
        </p:nvSpPr>
        <p:spPr>
          <a:xfrm>
            <a:off x="8623427" y="4144590"/>
            <a:ext cx="2791363" cy="30227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Corporate Governance/Timescales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7" name="Straight Connector 146"/>
          <p:cNvCxnSpPr>
            <a:stCxn id="27" idx="2"/>
            <a:endCxn id="146" idx="1"/>
          </p:cNvCxnSpPr>
          <p:nvPr/>
        </p:nvCxnSpPr>
        <p:spPr>
          <a:xfrm>
            <a:off x="7130200" y="4152419"/>
            <a:ext cx="1493227" cy="14331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Rounded Rectangle 149"/>
          <p:cNvSpPr/>
          <p:nvPr/>
        </p:nvSpPr>
        <p:spPr>
          <a:xfrm>
            <a:off x="8452884" y="2403844"/>
            <a:ext cx="2984841" cy="3022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Likely Scope of Supply incl Integrations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5576" y="6005366"/>
            <a:ext cx="1737511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53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5269771" y="3781336"/>
            <a:ext cx="1963947" cy="672862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System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730538" y="5567722"/>
            <a:ext cx="1086135" cy="555610"/>
          </a:xfrm>
          <a:prstGeom prst="round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What3Words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431477" y="3895721"/>
            <a:ext cx="1086135" cy="503608"/>
          </a:xfrm>
          <a:prstGeom prst="round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MDT Solution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457430" y="2745858"/>
            <a:ext cx="1605109" cy="308616"/>
          </a:xfrm>
          <a:prstGeom prst="round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Station End Solution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276942" y="1472217"/>
            <a:ext cx="1086135" cy="396821"/>
          </a:xfrm>
          <a:prstGeom prst="round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Paging System 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862137" y="5567722"/>
            <a:ext cx="1310200" cy="555610"/>
          </a:xfrm>
          <a:prstGeom prst="round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Gazetteer(s)</a:t>
            </a:r>
            <a:b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Legacy Sources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8027186" y="4903223"/>
            <a:ext cx="1086135" cy="396821"/>
          </a:xfrm>
          <a:prstGeom prst="round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Telephony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150984" y="5567722"/>
            <a:ext cx="1086135" cy="555610"/>
          </a:xfrm>
          <a:prstGeom prst="round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Legacy Incident Data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361207" y="5567722"/>
            <a:ext cx="1376843" cy="555610"/>
          </a:xfrm>
          <a:prstGeom prst="round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FRS</a:t>
            </a:r>
            <a:b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Operational Data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9699589" y="4929889"/>
            <a:ext cx="1086135" cy="331713"/>
          </a:xfrm>
          <a:prstGeom prst="round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EISEC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940761" y="5567722"/>
            <a:ext cx="1086135" cy="555610"/>
          </a:xfrm>
          <a:prstGeom prst="round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IRS/MIS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699319" y="2434291"/>
            <a:ext cx="1060480" cy="308616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GIS Sources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9391438" y="1492908"/>
            <a:ext cx="1394286" cy="308616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Authority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9391438" y="1952853"/>
            <a:ext cx="1394286" cy="308616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Source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9421355" y="2414700"/>
            <a:ext cx="1364369" cy="308616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Road Network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9699589" y="3934021"/>
            <a:ext cx="1086135" cy="396821"/>
          </a:xfrm>
          <a:prstGeom prst="round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Voice Recording 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Straight Connector 25"/>
          <p:cNvCxnSpPr>
            <a:stCxn id="5" idx="0"/>
            <a:endCxn id="20" idx="1"/>
          </p:cNvCxnSpPr>
          <p:nvPr/>
        </p:nvCxnSpPr>
        <p:spPr>
          <a:xfrm flipV="1">
            <a:off x="6251745" y="2588599"/>
            <a:ext cx="1447574" cy="1192737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3" idx="1"/>
            <a:endCxn id="20" idx="3"/>
          </p:cNvCxnSpPr>
          <p:nvPr/>
        </p:nvCxnSpPr>
        <p:spPr>
          <a:xfrm flipH="1">
            <a:off x="8759799" y="2569008"/>
            <a:ext cx="661556" cy="19591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2" idx="1"/>
            <a:endCxn id="20" idx="3"/>
          </p:cNvCxnSpPr>
          <p:nvPr/>
        </p:nvCxnSpPr>
        <p:spPr>
          <a:xfrm flipH="1">
            <a:off x="8759799" y="2107161"/>
            <a:ext cx="631639" cy="481438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1" idx="1"/>
            <a:endCxn id="20" idx="3"/>
          </p:cNvCxnSpPr>
          <p:nvPr/>
        </p:nvCxnSpPr>
        <p:spPr>
          <a:xfrm flipH="1">
            <a:off x="8759799" y="1647216"/>
            <a:ext cx="631639" cy="941383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5" idx="1"/>
            <a:endCxn id="8" idx="3"/>
          </p:cNvCxnSpPr>
          <p:nvPr/>
        </p:nvCxnSpPr>
        <p:spPr>
          <a:xfrm flipH="1">
            <a:off x="2517612" y="4117767"/>
            <a:ext cx="2752159" cy="29758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3" idx="3"/>
            <a:endCxn id="16" idx="1"/>
          </p:cNvCxnSpPr>
          <p:nvPr/>
        </p:nvCxnSpPr>
        <p:spPr>
          <a:xfrm flipV="1">
            <a:off x="9113321" y="5095746"/>
            <a:ext cx="586268" cy="5888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5" idx="3"/>
            <a:endCxn id="13" idx="0"/>
          </p:cNvCxnSpPr>
          <p:nvPr/>
        </p:nvCxnSpPr>
        <p:spPr>
          <a:xfrm>
            <a:off x="7233718" y="4117767"/>
            <a:ext cx="1336536" cy="785456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1" name="Rounded Rectangle 50"/>
          <p:cNvSpPr/>
          <p:nvPr/>
        </p:nvSpPr>
        <p:spPr>
          <a:xfrm>
            <a:off x="9532591" y="4428817"/>
            <a:ext cx="1253133" cy="416939"/>
          </a:xfrm>
          <a:prstGeom prst="round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Buddy/Partner Service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9556322" y="5345735"/>
            <a:ext cx="1229402" cy="381022"/>
          </a:xfrm>
          <a:prstGeom prst="round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House FRS Telephony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3" name="Straight Connector 52"/>
          <p:cNvCxnSpPr>
            <a:stCxn id="51" idx="1"/>
            <a:endCxn id="13" idx="3"/>
          </p:cNvCxnSpPr>
          <p:nvPr/>
        </p:nvCxnSpPr>
        <p:spPr>
          <a:xfrm flipH="1">
            <a:off x="9113321" y="4637287"/>
            <a:ext cx="419270" cy="464347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52" idx="1"/>
            <a:endCxn id="13" idx="3"/>
          </p:cNvCxnSpPr>
          <p:nvPr/>
        </p:nvCxnSpPr>
        <p:spPr>
          <a:xfrm flipH="1" flipV="1">
            <a:off x="9113321" y="5101634"/>
            <a:ext cx="443001" cy="434612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5" idx="3"/>
            <a:endCxn id="24" idx="1"/>
          </p:cNvCxnSpPr>
          <p:nvPr/>
        </p:nvCxnSpPr>
        <p:spPr>
          <a:xfrm>
            <a:off x="7233718" y="4117767"/>
            <a:ext cx="2465871" cy="14665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5" idx="3"/>
            <a:endCxn id="65" idx="1"/>
          </p:cNvCxnSpPr>
          <p:nvPr/>
        </p:nvCxnSpPr>
        <p:spPr>
          <a:xfrm flipV="1">
            <a:off x="7233718" y="3576169"/>
            <a:ext cx="2465871" cy="541598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5" name="Rounded Rectangle 64"/>
          <p:cNvSpPr/>
          <p:nvPr/>
        </p:nvSpPr>
        <p:spPr>
          <a:xfrm>
            <a:off x="9699589" y="3377758"/>
            <a:ext cx="1086135" cy="396821"/>
          </a:xfrm>
          <a:prstGeom prst="round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Radio Integration 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1431477" y="2027153"/>
            <a:ext cx="1465920" cy="308616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Legacy Equipment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1431477" y="2471390"/>
            <a:ext cx="1465920" cy="308616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Constraints/Validity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1431477" y="2915627"/>
            <a:ext cx="1465920" cy="308616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Bearers – </a:t>
            </a:r>
            <a:b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&amp; Planned 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Rounded Rectangle 70"/>
          <p:cNvSpPr/>
          <p:nvPr/>
        </p:nvSpPr>
        <p:spPr>
          <a:xfrm>
            <a:off x="1431477" y="3359865"/>
            <a:ext cx="1465920" cy="308616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Straight Connector 71"/>
          <p:cNvCxnSpPr>
            <a:stCxn id="9" idx="1"/>
            <a:endCxn id="69" idx="3"/>
          </p:cNvCxnSpPr>
          <p:nvPr/>
        </p:nvCxnSpPr>
        <p:spPr>
          <a:xfrm flipH="1" flipV="1">
            <a:off x="2897397" y="2625698"/>
            <a:ext cx="560033" cy="274468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stCxn id="9" idx="1"/>
            <a:endCxn id="68" idx="3"/>
          </p:cNvCxnSpPr>
          <p:nvPr/>
        </p:nvCxnSpPr>
        <p:spPr>
          <a:xfrm flipH="1" flipV="1">
            <a:off x="2897397" y="2181461"/>
            <a:ext cx="560033" cy="718705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9" idx="1"/>
            <a:endCxn id="70" idx="3"/>
          </p:cNvCxnSpPr>
          <p:nvPr/>
        </p:nvCxnSpPr>
        <p:spPr>
          <a:xfrm flipH="1">
            <a:off x="2897397" y="2900166"/>
            <a:ext cx="560033" cy="169769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9" idx="1"/>
            <a:endCxn id="71" idx="3"/>
          </p:cNvCxnSpPr>
          <p:nvPr/>
        </p:nvCxnSpPr>
        <p:spPr>
          <a:xfrm flipH="1">
            <a:off x="2897397" y="2900166"/>
            <a:ext cx="560033" cy="614007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5" idx="0"/>
            <a:endCxn id="9" idx="3"/>
          </p:cNvCxnSpPr>
          <p:nvPr/>
        </p:nvCxnSpPr>
        <p:spPr>
          <a:xfrm flipH="1" flipV="1">
            <a:off x="5062539" y="2900166"/>
            <a:ext cx="1189206" cy="881170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5" idx="0"/>
            <a:endCxn id="11" idx="2"/>
          </p:cNvCxnSpPr>
          <p:nvPr/>
        </p:nvCxnSpPr>
        <p:spPr>
          <a:xfrm flipV="1">
            <a:off x="6251745" y="1869038"/>
            <a:ext cx="1568265" cy="1912298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5" idx="2"/>
            <a:endCxn id="17" idx="0"/>
          </p:cNvCxnSpPr>
          <p:nvPr/>
        </p:nvCxnSpPr>
        <p:spPr>
          <a:xfrm flipH="1">
            <a:off x="4483829" y="4454198"/>
            <a:ext cx="1767916" cy="1113524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5" idx="2"/>
            <a:endCxn id="15" idx="0"/>
          </p:cNvCxnSpPr>
          <p:nvPr/>
        </p:nvCxnSpPr>
        <p:spPr>
          <a:xfrm>
            <a:off x="6251745" y="4454198"/>
            <a:ext cx="797884" cy="1113524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5" idx="2"/>
            <a:endCxn id="12" idx="0"/>
          </p:cNvCxnSpPr>
          <p:nvPr/>
        </p:nvCxnSpPr>
        <p:spPr>
          <a:xfrm>
            <a:off x="6251745" y="4454198"/>
            <a:ext cx="2265492" cy="1113524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5" idx="2"/>
            <a:endCxn id="14" idx="0"/>
          </p:cNvCxnSpPr>
          <p:nvPr/>
        </p:nvCxnSpPr>
        <p:spPr>
          <a:xfrm flipH="1">
            <a:off x="5694052" y="4454198"/>
            <a:ext cx="557693" cy="1113524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22" name="Rounded Rectangle 121"/>
          <p:cNvSpPr/>
          <p:nvPr/>
        </p:nvSpPr>
        <p:spPr>
          <a:xfrm>
            <a:off x="4148293" y="1472217"/>
            <a:ext cx="1086135" cy="396821"/>
          </a:xfrm>
          <a:prstGeom prst="round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Officer Mobility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3" name="Straight Connector 122"/>
          <p:cNvCxnSpPr>
            <a:stCxn id="5" idx="0"/>
            <a:endCxn id="122" idx="2"/>
          </p:cNvCxnSpPr>
          <p:nvPr/>
        </p:nvCxnSpPr>
        <p:spPr>
          <a:xfrm flipH="1" flipV="1">
            <a:off x="4691361" y="1869038"/>
            <a:ext cx="1560384" cy="1912298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6" name="Rounded Rectangle 135"/>
          <p:cNvSpPr/>
          <p:nvPr/>
        </p:nvSpPr>
        <p:spPr>
          <a:xfrm>
            <a:off x="5714744" y="1472217"/>
            <a:ext cx="1086135" cy="396821"/>
          </a:xfrm>
          <a:prstGeom prst="round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Deployment</a:t>
            </a:r>
            <a:b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Cover/Plan 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7" name="Straight Connector 136"/>
          <p:cNvCxnSpPr>
            <a:stCxn id="5" idx="0"/>
            <a:endCxn id="136" idx="2"/>
          </p:cNvCxnSpPr>
          <p:nvPr/>
        </p:nvCxnSpPr>
        <p:spPr>
          <a:xfrm flipV="1">
            <a:off x="6251745" y="1869038"/>
            <a:ext cx="6067" cy="1912298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56" name="Straight Connector 355"/>
          <p:cNvCxnSpPr>
            <a:stCxn id="5" idx="2"/>
            <a:endCxn id="6" idx="0"/>
          </p:cNvCxnSpPr>
          <p:nvPr/>
        </p:nvCxnSpPr>
        <p:spPr>
          <a:xfrm flipH="1">
            <a:off x="3273606" y="4454198"/>
            <a:ext cx="2978139" cy="1113524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373" name="Picture 37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3388868" cy="1318643"/>
          </a:xfrm>
          <a:prstGeom prst="rect">
            <a:avLst/>
          </a:prstGeom>
        </p:spPr>
      </p:pic>
      <p:sp>
        <p:nvSpPr>
          <p:cNvPr id="374" name="TextBox 373"/>
          <p:cNvSpPr txBox="1"/>
          <p:nvPr/>
        </p:nvSpPr>
        <p:spPr>
          <a:xfrm>
            <a:off x="3724090" y="474655"/>
            <a:ext cx="4410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Summary of Integration Points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5" name="Rounded Rectangle 374"/>
          <p:cNvSpPr/>
          <p:nvPr/>
        </p:nvSpPr>
        <p:spPr>
          <a:xfrm>
            <a:off x="1431477" y="5567722"/>
            <a:ext cx="1174973" cy="555610"/>
          </a:xfrm>
          <a:prstGeom prst="round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Rostering</a:t>
            </a:r>
          </a:p>
          <a:p>
            <a:pPr algn="ctr"/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Duty Management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6" name="Straight Connector 375"/>
          <p:cNvCxnSpPr>
            <a:stCxn id="5" idx="2"/>
            <a:endCxn id="375" idx="0"/>
          </p:cNvCxnSpPr>
          <p:nvPr/>
        </p:nvCxnSpPr>
        <p:spPr>
          <a:xfrm flipH="1">
            <a:off x="2018964" y="4454198"/>
            <a:ext cx="4232781" cy="1113524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1431477" y="4880068"/>
            <a:ext cx="1086135" cy="486504"/>
          </a:xfrm>
          <a:prstGeom prst="round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Fire Survival Guidance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7" name="Straight Connector 56"/>
          <p:cNvCxnSpPr>
            <a:stCxn id="5" idx="2"/>
            <a:endCxn id="55" idx="3"/>
          </p:cNvCxnSpPr>
          <p:nvPr/>
        </p:nvCxnSpPr>
        <p:spPr>
          <a:xfrm flipH="1">
            <a:off x="2517612" y="4454198"/>
            <a:ext cx="3734133" cy="669122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5" idx="3"/>
            <a:endCxn id="67" idx="1"/>
          </p:cNvCxnSpPr>
          <p:nvPr/>
        </p:nvCxnSpPr>
        <p:spPr>
          <a:xfrm flipV="1">
            <a:off x="7233718" y="3069356"/>
            <a:ext cx="2465871" cy="1048411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7" name="Rounded Rectangle 66"/>
          <p:cNvSpPr/>
          <p:nvPr/>
        </p:nvSpPr>
        <p:spPr>
          <a:xfrm>
            <a:off x="9699589" y="2870945"/>
            <a:ext cx="1086135" cy="396821"/>
          </a:xfrm>
          <a:prstGeom prst="round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CCTV</a:t>
            </a:r>
            <a:endParaRPr lang="en-GB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5576" y="6005366"/>
            <a:ext cx="1737511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49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97152" y="1734835"/>
            <a:ext cx="994577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Early identification and improved clarification of system integration issues will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Reduce or better understand complexity of work</a:t>
            </a:r>
            <a:b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Remove ambiguity for both customers and suppliers </a:t>
            </a:r>
            <a:b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Should reduce impact of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hange management issues</a:t>
            </a:r>
            <a:b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smtClean="0">
                <a:latin typeface="Arial" panose="020B0604020202020204" pitchFamily="34" charset="0"/>
                <a:cs typeface="Arial" panose="020B0604020202020204" pitchFamily="34" charset="0"/>
              </a:rPr>
              <a:t>Timelines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expectations and commercial impact better managed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615132" cy="17957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5576" y="6005366"/>
            <a:ext cx="1737511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44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891</TotalTime>
  <Words>260</Words>
  <Application>Microsoft Office PowerPoint</Application>
  <PresentationFormat>Widescreen</PresentationFormat>
  <Paragraphs>73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SAAB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Hall Alan</dc:creator>
  <cp:lastModifiedBy>Hall Alan</cp:lastModifiedBy>
  <cp:revision>49</cp:revision>
  <dcterms:created xsi:type="dcterms:W3CDTF">2022-12-14T11:39:07Z</dcterms:created>
  <dcterms:modified xsi:type="dcterms:W3CDTF">2022-12-15T16:14:17Z</dcterms:modified>
</cp:coreProperties>
</file>