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2.xml" ContentType="application/vnd.openxmlformats-officedocument.them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3.xml" ContentType="application/vnd.openxmlformats-officedocument.theme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tags/tag6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11" r:id="rId1"/>
    <p:sldMasterId id="2147483729" r:id="rId2"/>
    <p:sldMasterId id="2147483799" r:id="rId3"/>
  </p:sldMasterIdLst>
  <p:notesMasterIdLst>
    <p:notesMasterId r:id="rId19"/>
  </p:notesMasterIdLst>
  <p:handoutMasterIdLst>
    <p:handoutMasterId r:id="rId20"/>
  </p:handoutMasterIdLst>
  <p:sldIdLst>
    <p:sldId id="473" r:id="rId4"/>
    <p:sldId id="354" r:id="rId5"/>
    <p:sldId id="2145706129" r:id="rId6"/>
    <p:sldId id="2145706130" r:id="rId7"/>
    <p:sldId id="2145706147" r:id="rId8"/>
    <p:sldId id="2145706148" r:id="rId9"/>
    <p:sldId id="2145706149" r:id="rId10"/>
    <p:sldId id="2145706150" r:id="rId11"/>
    <p:sldId id="2145706151" r:id="rId12"/>
    <p:sldId id="2145706152" r:id="rId13"/>
    <p:sldId id="2145706153" r:id="rId14"/>
    <p:sldId id="2145706155" r:id="rId15"/>
    <p:sldId id="2145706156" r:id="rId16"/>
    <p:sldId id="2145706157" r:id="rId17"/>
    <p:sldId id="340" r:id="rId18"/>
  </p:sldIdLst>
  <p:sldSz cx="12192000" cy="6858000"/>
  <p:notesSz cx="6985000" cy="9283700"/>
  <p:custDataLst>
    <p:tags r:id="rId21"/>
  </p:custDataLst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54E5E105-308F-4A62-87FB-ABFFFE693338}">
          <p14:sldIdLst>
            <p14:sldId id="473"/>
            <p14:sldId id="354"/>
            <p14:sldId id="2145706129"/>
            <p14:sldId id="2145706130"/>
            <p14:sldId id="2145706147"/>
            <p14:sldId id="2145706148"/>
            <p14:sldId id="2145706149"/>
            <p14:sldId id="2145706150"/>
            <p14:sldId id="2145706151"/>
            <p14:sldId id="2145706152"/>
            <p14:sldId id="2145706153"/>
            <p14:sldId id="2145706155"/>
            <p14:sldId id="2145706156"/>
            <p14:sldId id="2145706157"/>
            <p14:sldId id="340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924">
          <p15:clr>
            <a:srgbClr val="A4A3A4"/>
          </p15:clr>
        </p15:guide>
        <p15:guide id="2" pos="220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F5F4"/>
    <a:srgbClr val="003D42"/>
    <a:srgbClr val="F2F2F2"/>
    <a:srgbClr val="007BB0"/>
    <a:srgbClr val="E6F7FD"/>
    <a:srgbClr val="1C2A34"/>
    <a:srgbClr val="1B9A38"/>
    <a:srgbClr val="81BB30"/>
    <a:srgbClr val="A7124A"/>
    <a:srgbClr val="5035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94B7706-B074-4ACE-BEE4-9B30B7E3B838}" v="58" dt="2023-05-10T08:51:09.29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348" autoAdjust="0"/>
    <p:restoredTop sz="80544" autoAdjust="0"/>
  </p:normalViewPr>
  <p:slideViewPr>
    <p:cSldViewPr snapToGrid="0" snapToObjects="1">
      <p:cViewPr varScale="1">
        <p:scale>
          <a:sx n="102" d="100"/>
          <a:sy n="102" d="100"/>
        </p:scale>
        <p:origin x="488" y="176"/>
      </p:cViewPr>
      <p:guideLst/>
    </p:cSldViewPr>
  </p:slideViewPr>
  <p:outlineViewPr>
    <p:cViewPr>
      <p:scale>
        <a:sx n="33" d="100"/>
        <a:sy n="33" d="100"/>
      </p:scale>
      <p:origin x="0" y="-39024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-2418"/>
    </p:cViewPr>
  </p:sorterViewPr>
  <p:notesViewPr>
    <p:cSldViewPr snapToGrid="0" snapToObjects="1">
      <p:cViewPr>
        <p:scale>
          <a:sx n="110" d="100"/>
          <a:sy n="110" d="100"/>
        </p:scale>
        <p:origin x="1371" y="39"/>
      </p:cViewPr>
      <p:guideLst>
        <p:guide orient="horz" pos="2924"/>
        <p:guide pos="220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microsoft.com/office/2015/10/relationships/revisionInfo" Target="revisionInfo.xml"/><Relationship Id="rId3" Type="http://schemas.openxmlformats.org/officeDocument/2006/relationships/slideMaster" Target="slideMasters/slideMaster3.xml"/><Relationship Id="rId21" Type="http://schemas.openxmlformats.org/officeDocument/2006/relationships/tags" Target="tags/tag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956550" y="0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>
              <a:defRPr sz="1200"/>
            </a:lvl1pPr>
          </a:lstStyle>
          <a:p>
            <a:fld id="{AB050A3E-DBDF-454A-8774-62575AE1C62C}" type="datetimeFigureOut">
              <a:rPr lang="fr-FR" smtClean="0"/>
              <a:pPr/>
              <a:t>01/08/2023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817904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956550" y="8817904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>
              <a:defRPr sz="1200"/>
            </a:lvl1pPr>
          </a:lstStyle>
          <a:p>
            <a:fld id="{2028C3FF-1864-46F0-A6E9-D48E7661DD3A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9786692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7363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956050" y="0"/>
            <a:ext cx="3027363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30E392-8533-494B-8725-DCCABE6F24CC}" type="datetimeFigureOut">
              <a:rPr lang="fr-FR" smtClean="0"/>
              <a:pPr/>
              <a:t>01/08/2023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98463" y="696913"/>
            <a:ext cx="6188075" cy="3481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98500" y="4410075"/>
            <a:ext cx="5588000" cy="41767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818563"/>
            <a:ext cx="3027363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956050" y="8818563"/>
            <a:ext cx="3027363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166F92-4905-4509-A26E-935F0EDAF985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1672088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166F92-4905-4509-A26E-935F0EDAF985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833620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166F92-4905-4509-A26E-935F0EDAF985}" type="slidenum">
              <a:rPr lang="fr-FR" smtClean="0"/>
              <a:pPr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953117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166F92-4905-4509-A26E-935F0EDAF985}" type="slidenum">
              <a:rPr lang="fr-FR" smtClean="0"/>
              <a:pPr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045062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166F92-4905-4509-A26E-935F0EDAF985}" type="slidenum">
              <a:rPr lang="fr-FR" smtClean="0"/>
              <a:pPr/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608880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166F92-4905-4509-A26E-935F0EDAF985}" type="slidenum">
              <a:rPr lang="fr-FR" smtClean="0"/>
              <a:pPr/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528086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166F92-4905-4509-A26E-935F0EDAF985}" type="slidenum">
              <a:rPr lang="fr-FR" smtClean="0"/>
              <a:pPr/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98836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166F92-4905-4509-A26E-935F0EDAF985}" type="slidenum">
              <a:rPr lang="fr-FR" smtClean="0"/>
              <a:pPr/>
              <a:t>11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407726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166F92-4905-4509-A26E-935F0EDAF985}" type="slidenum">
              <a:rPr lang="fr-FR" smtClean="0"/>
              <a:pPr/>
              <a:t>12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905372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166F92-4905-4509-A26E-935F0EDAF985}" type="slidenum">
              <a:rPr lang="fr-FR" smtClean="0"/>
              <a:pPr/>
              <a:t>13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232223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4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5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7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8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9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0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2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23.xml"/><Relationship Id="rId4" Type="http://schemas.openxmlformats.org/officeDocument/2006/relationships/image" Target="../media/image3.png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24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25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26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27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28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29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30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3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32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33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34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35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36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37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38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39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40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41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43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44.xml"/><Relationship Id="rId4" Type="http://schemas.openxmlformats.org/officeDocument/2006/relationships/image" Target="../media/image12.png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45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46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47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48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49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50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51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5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8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53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54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55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5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57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58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59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60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9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0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with im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71CB765-A5F1-4151-8B60-8A9794422720}"/>
              </a:ext>
            </a:extLst>
          </p:cNvPr>
          <p:cNvSpPr/>
          <p:nvPr userDrawn="1"/>
        </p:nvSpPr>
        <p:spPr>
          <a:xfrm>
            <a:off x="0" y="4833938"/>
            <a:ext cx="12192000" cy="20240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9625106-2AEC-405A-9865-05D138588F09}"/>
              </a:ext>
            </a:extLst>
          </p:cNvPr>
          <p:cNvSpPr/>
          <p:nvPr userDrawn="1"/>
        </p:nvSpPr>
        <p:spPr>
          <a:xfrm>
            <a:off x="0" y="0"/>
            <a:ext cx="239184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9D90C86-2B30-4D3E-8850-9C2EA3DBF5E2}"/>
              </a:ext>
            </a:extLst>
          </p:cNvPr>
          <p:cNvSpPr/>
          <p:nvPr userDrawn="1"/>
        </p:nvSpPr>
        <p:spPr>
          <a:xfrm>
            <a:off x="1" y="0"/>
            <a:ext cx="12191183" cy="152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9EE894A-59AF-495B-8CD3-6807E1036C02}"/>
              </a:ext>
            </a:extLst>
          </p:cNvPr>
          <p:cNvSpPr/>
          <p:nvPr userDrawn="1"/>
        </p:nvSpPr>
        <p:spPr>
          <a:xfrm>
            <a:off x="11951998" y="0"/>
            <a:ext cx="240001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396BA27-A064-4173-B70E-77BC02B25D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1424" y="5003800"/>
            <a:ext cx="10368293" cy="96805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2D7B214-B5FE-4BDA-BE8A-BDFBE377AFD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11425" y="6003794"/>
            <a:ext cx="8637321" cy="479557"/>
          </a:xfrm>
        </p:spPr>
        <p:txBody>
          <a:bodyPr anchor="ctr"/>
          <a:lstStyle>
            <a:lvl1pPr>
              <a:lnSpc>
                <a:spcPct val="100000"/>
              </a:lnSpc>
              <a:defRPr sz="1800"/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grpSp>
        <p:nvGrpSpPr>
          <p:cNvPr id="24" name="Group 23"/>
          <p:cNvGrpSpPr/>
          <p:nvPr userDrawn="1"/>
        </p:nvGrpSpPr>
        <p:grpSpPr>
          <a:xfrm>
            <a:off x="10068209" y="5892668"/>
            <a:ext cx="1543923" cy="732181"/>
            <a:chOff x="7241120" y="5892668"/>
            <a:chExt cx="1543923" cy="732181"/>
          </a:xfrm>
        </p:grpSpPr>
        <p:cxnSp>
          <p:nvCxnSpPr>
            <p:cNvPr id="25" name="Straight Connector 24"/>
            <p:cNvCxnSpPr/>
            <p:nvPr userDrawn="1"/>
          </p:nvCxnSpPr>
          <p:spPr>
            <a:xfrm flipH="1">
              <a:off x="7241120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 userDrawn="1"/>
          </p:nvCxnSpPr>
          <p:spPr>
            <a:xfrm flipH="1">
              <a:off x="7512783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 userDrawn="1"/>
          </p:nvCxnSpPr>
          <p:spPr>
            <a:xfrm flipH="1">
              <a:off x="7777654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 userDrawn="1"/>
          </p:nvCxnSpPr>
          <p:spPr>
            <a:xfrm flipH="1">
              <a:off x="8052862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240600" y="152400"/>
            <a:ext cx="11710800" cy="4681538"/>
          </a:xfrm>
          <a:solidFill>
            <a:schemeClr val="tx2">
              <a:lumMod val="40000"/>
              <a:lumOff val="60000"/>
            </a:schemeClr>
          </a:solidFill>
          <a:ln w="25400">
            <a:solidFill>
              <a:schemeClr val="bg1"/>
            </a:solidFill>
          </a:ln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500"/>
            </a:lvl1pPr>
          </a:lstStyle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65967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2" pos="151" userDrawn="1">
          <p15:clr>
            <a:srgbClr val="FBAE40"/>
          </p15:clr>
        </p15:guide>
        <p15:guide id="3" pos="7529" userDrawn="1">
          <p15:clr>
            <a:srgbClr val="FBAE40"/>
          </p15:clr>
        </p15:guide>
        <p15:guide id="4" orient="horz" pos="96" userDrawn="1">
          <p15:clr>
            <a:srgbClr val="FBAE40"/>
          </p15:clr>
        </p15:guide>
        <p15:guide id="5" orient="horz" pos="3045" userDrawn="1">
          <p15:clr>
            <a:srgbClr val="FBAE40"/>
          </p15:clr>
        </p15:guide>
        <p15:guide id="6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95FDDD7-5A48-4C54-8256-98AC3491538B}"/>
              </a:ext>
            </a:extLst>
          </p:cNvPr>
          <p:cNvSpPr/>
          <p:nvPr userDrawn="1"/>
        </p:nvSpPr>
        <p:spPr>
          <a:xfrm>
            <a:off x="240000" y="158240"/>
            <a:ext cx="11712000" cy="5619761"/>
          </a:xfrm>
          <a:prstGeom prst="rect">
            <a:avLst/>
          </a:prstGeom>
          <a:solidFill>
            <a:srgbClr val="F6F5F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9205E6-0D8F-4FE6-AE74-F8DC77F0BF6E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Change Footer here: Insert &gt; Header and Footer (delete if none) </a:t>
            </a:r>
            <a:endParaRPr lang="en-CA" dirty="0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804949" y="483518"/>
            <a:ext cx="7776864" cy="541925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ts val="2250"/>
              </a:lnSpc>
              <a:spcBef>
                <a:spcPct val="0"/>
              </a:spcBef>
              <a:buNone/>
              <a:defRPr sz="1800" b="0" kern="1200" cap="none" spc="0" baseline="0">
                <a:solidFill>
                  <a:srgbClr val="009CCA"/>
                </a:solidFill>
                <a:latin typeface="Arial" pitchFamily="34" charset="0"/>
                <a:ea typeface="+mj-ea"/>
                <a:cs typeface="+mj-cs"/>
              </a:defRPr>
            </a:lvl1pPr>
          </a:lstStyle>
          <a:p>
            <a:r>
              <a:rPr lang="en-US" i="1" noProof="1">
                <a:solidFill>
                  <a:schemeClr val="accent1"/>
                </a:solidFill>
              </a:rPr>
              <a:t>Our values are the essence of our company’s identity. </a:t>
            </a:r>
            <a:br>
              <a:rPr lang="en-US" i="1" noProof="1">
                <a:solidFill>
                  <a:schemeClr val="accent1"/>
                </a:solidFill>
              </a:rPr>
            </a:br>
            <a:r>
              <a:rPr lang="en-US" i="1" noProof="1">
                <a:solidFill>
                  <a:schemeClr val="accent1"/>
                </a:solidFill>
              </a:rPr>
              <a:t>They represent how we act, speak and behave together, </a:t>
            </a:r>
            <a:br>
              <a:rPr lang="en-US" i="1" noProof="1">
                <a:solidFill>
                  <a:schemeClr val="accent1"/>
                </a:solidFill>
              </a:rPr>
            </a:br>
            <a:r>
              <a:rPr lang="en-US" i="1" noProof="1">
                <a:solidFill>
                  <a:schemeClr val="accent1"/>
                </a:solidFill>
              </a:rPr>
              <a:t>and how we engage with our clients and stakeholders.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4423" y="4260045"/>
            <a:ext cx="2685225" cy="268522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 userDrawn="1"/>
        </p:nvSpPr>
        <p:spPr>
          <a:xfrm>
            <a:off x="5214443" y="4098574"/>
            <a:ext cx="1512168" cy="591465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kern="1200" cap="none" spc="0" baseline="0">
                <a:solidFill>
                  <a:schemeClr val="accent2"/>
                </a:solidFill>
                <a:latin typeface="Arial" pitchFamily="34" charset="0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000" i="1" dirty="0">
                <a:solidFill>
                  <a:schemeClr val="tx2"/>
                </a:solidFill>
              </a:rPr>
              <a:t>We redefine engineering by thinking boldly, proudly and differently.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4423" y="3477429"/>
            <a:ext cx="3725738" cy="269007"/>
          </a:xfrm>
          <a:prstGeom prst="rect">
            <a:avLst/>
          </a:prstGeom>
        </p:spPr>
      </p:pic>
      <p:sp>
        <p:nvSpPr>
          <p:cNvPr id="12" name="Title 1"/>
          <p:cNvSpPr txBox="1">
            <a:spLocks/>
          </p:cNvSpPr>
          <p:nvPr userDrawn="1"/>
        </p:nvSpPr>
        <p:spPr>
          <a:xfrm>
            <a:off x="5214443" y="3383676"/>
            <a:ext cx="1996063" cy="45651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kern="1200" cap="none" spc="0" baseline="0">
                <a:solidFill>
                  <a:schemeClr val="accent2"/>
                </a:solidFill>
                <a:latin typeface="Arial" pitchFamily="34" charset="0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000" i="1" dirty="0">
                <a:solidFill>
                  <a:schemeClr val="tx2"/>
                </a:solidFill>
              </a:rPr>
              <a:t>We work together and embrace each other’s unique contribution </a:t>
            </a:r>
            <a:br>
              <a:rPr lang="en-US" sz="1000" i="1" dirty="0">
                <a:solidFill>
                  <a:schemeClr val="tx2"/>
                </a:solidFill>
              </a:rPr>
            </a:br>
            <a:r>
              <a:rPr lang="en-US" sz="1000" i="1" dirty="0">
                <a:solidFill>
                  <a:schemeClr val="tx2"/>
                </a:solidFill>
              </a:rPr>
              <a:t>to deliver amazing results for all.</a:t>
            </a:r>
          </a:p>
        </p:txBody>
      </p:sp>
      <p:sp>
        <p:nvSpPr>
          <p:cNvPr id="13" name="Title 1"/>
          <p:cNvSpPr txBox="1">
            <a:spLocks/>
          </p:cNvSpPr>
          <p:nvPr userDrawn="1"/>
        </p:nvSpPr>
        <p:spPr>
          <a:xfrm>
            <a:off x="5214443" y="1795846"/>
            <a:ext cx="2088231" cy="591465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kern="1200" cap="none" spc="0" baseline="0">
                <a:solidFill>
                  <a:schemeClr val="accent2"/>
                </a:solidFill>
                <a:latin typeface="Arial" pitchFamily="34" charset="0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000" i="1" noProof="1">
                <a:solidFill>
                  <a:schemeClr val="tx2"/>
                </a:solidFill>
              </a:rPr>
              <a:t>We put safety at the heart of everything we do, to safeguard people, assets and the environment.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149" y="1961489"/>
            <a:ext cx="1643458" cy="260179"/>
          </a:xfrm>
          <a:prstGeom prst="rect">
            <a:avLst/>
          </a:prstGeom>
        </p:spPr>
      </p:pic>
      <p:sp>
        <p:nvSpPr>
          <p:cNvPr id="15" name="Title 1"/>
          <p:cNvSpPr txBox="1">
            <a:spLocks/>
          </p:cNvSpPr>
          <p:nvPr userDrawn="1"/>
        </p:nvSpPr>
        <p:spPr>
          <a:xfrm>
            <a:off x="5214443" y="2645698"/>
            <a:ext cx="1656184" cy="479591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kern="1200" cap="none" spc="0" baseline="0">
                <a:solidFill>
                  <a:schemeClr val="accent2"/>
                </a:solidFill>
                <a:latin typeface="Arial" pitchFamily="34" charset="0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000" i="1" dirty="0">
                <a:solidFill>
                  <a:schemeClr val="tx2"/>
                </a:solidFill>
              </a:rPr>
              <a:t>We do the right thing, </a:t>
            </a:r>
            <a:br>
              <a:rPr lang="en-US" sz="1000" i="1" dirty="0">
                <a:solidFill>
                  <a:schemeClr val="tx2"/>
                </a:solidFill>
              </a:rPr>
            </a:br>
            <a:r>
              <a:rPr lang="en-US" sz="1000" i="1" dirty="0">
                <a:solidFill>
                  <a:schemeClr val="tx2"/>
                </a:solidFill>
              </a:rPr>
              <a:t>no matter what, and are accountable for our actions. </a:t>
            </a: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8605" y="2750435"/>
            <a:ext cx="2363538" cy="270117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C37B4A61-1B9A-43A9-A618-1EE9A5A81F6C}"/>
              </a:ext>
            </a:extLst>
          </p:cNvPr>
          <p:cNvGrpSpPr/>
          <p:nvPr userDrawn="1"/>
        </p:nvGrpSpPr>
        <p:grpSpPr>
          <a:xfrm>
            <a:off x="10068209" y="5892668"/>
            <a:ext cx="1543923" cy="732181"/>
            <a:chOff x="7241120" y="5892668"/>
            <a:chExt cx="1543923" cy="732181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020ABBF0-D3AA-47BC-B98F-7F3A9456C9ED}"/>
                </a:ext>
              </a:extLst>
            </p:cNvPr>
            <p:cNvCxnSpPr/>
            <p:nvPr userDrawn="1"/>
          </p:nvCxnSpPr>
          <p:spPr>
            <a:xfrm flipH="1">
              <a:off x="7241120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F4D55B9F-122C-4A75-8C65-94DC8E1D2B64}"/>
                </a:ext>
              </a:extLst>
            </p:cNvPr>
            <p:cNvCxnSpPr/>
            <p:nvPr userDrawn="1"/>
          </p:nvCxnSpPr>
          <p:spPr>
            <a:xfrm flipH="1">
              <a:off x="7512783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3C599798-F548-4AD0-997A-E17ACAD24EB3}"/>
                </a:ext>
              </a:extLst>
            </p:cNvPr>
            <p:cNvCxnSpPr/>
            <p:nvPr userDrawn="1"/>
          </p:nvCxnSpPr>
          <p:spPr>
            <a:xfrm flipH="1">
              <a:off x="7777654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930D44F8-92F4-471F-9BF0-AD182CB85D7E}"/>
                </a:ext>
              </a:extLst>
            </p:cNvPr>
            <p:cNvCxnSpPr/>
            <p:nvPr userDrawn="1"/>
          </p:nvCxnSpPr>
          <p:spPr>
            <a:xfrm flipH="1">
              <a:off x="8052862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462776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noProof="1"/>
              <a:t>Click to add title</a:t>
            </a:r>
            <a:br>
              <a:rPr lang="en-CA" noProof="1"/>
            </a:br>
            <a:r>
              <a:rPr lang="en-CA" noProof="1"/>
              <a:t>(Bullet Points slide)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Change Footer here: Insert &gt; Header and Footer (delete if none) 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E9205E6-0D8F-4FE6-AE74-F8DC77F0BF6E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5" name="Espace réservé du contenu 5"/>
          <p:cNvSpPr>
            <a:spLocks noGrp="1"/>
          </p:cNvSpPr>
          <p:nvPr>
            <p:ph sz="quarter" idx="13" hasCustomPrompt="1"/>
          </p:nvPr>
        </p:nvSpPr>
        <p:spPr>
          <a:xfrm>
            <a:off x="911424" y="1449388"/>
            <a:ext cx="10369153" cy="4176612"/>
          </a:xfrm>
          <a:prstGeom prst="rect">
            <a:avLst/>
          </a:prstGeom>
        </p:spPr>
        <p:txBody>
          <a:bodyPr/>
          <a:lstStyle>
            <a:lvl2pPr>
              <a:defRPr baseline="0"/>
            </a:lvl2pPr>
            <a:lvl3pPr>
              <a:defRPr baseline="0"/>
            </a:lvl3pPr>
            <a:lvl4pPr>
              <a:defRPr baseline="0"/>
            </a:lvl4pPr>
            <a:lvl5pPr>
              <a:defRPr/>
            </a:lvl5pPr>
          </a:lstStyle>
          <a:p>
            <a:pPr lvl="0"/>
            <a:r>
              <a:rPr lang="en-CA" dirty="0"/>
              <a:t>Click here to add subtitle (followed by: </a:t>
            </a:r>
            <a:r>
              <a:rPr lang="en-CA" dirty="0" err="1"/>
              <a:t>Enter+tab</a:t>
            </a:r>
            <a:r>
              <a:rPr lang="en-CA" dirty="0"/>
              <a:t> for normal text and bullet points)</a:t>
            </a:r>
          </a:p>
          <a:p>
            <a:pPr lvl="1"/>
            <a:r>
              <a:rPr lang="en-CA" dirty="0"/>
              <a:t>Normal text</a:t>
            </a:r>
          </a:p>
          <a:p>
            <a:pPr lvl="2"/>
            <a:r>
              <a:rPr lang="en-CA" dirty="0"/>
              <a:t>Second level</a:t>
            </a:r>
          </a:p>
          <a:p>
            <a:pPr lvl="3"/>
            <a:r>
              <a:rPr lang="en-CA" dirty="0"/>
              <a:t>Third level</a:t>
            </a:r>
          </a:p>
          <a:p>
            <a:pPr lvl="4"/>
            <a:r>
              <a:rPr lang="en-CA" dirty="0"/>
              <a:t>Fourth level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C60D5BE-80E6-41B1-AD81-8205E9E93DBE}"/>
              </a:ext>
            </a:extLst>
          </p:cNvPr>
          <p:cNvGrpSpPr/>
          <p:nvPr userDrawn="1"/>
        </p:nvGrpSpPr>
        <p:grpSpPr>
          <a:xfrm>
            <a:off x="10068209" y="5892668"/>
            <a:ext cx="1543923" cy="732181"/>
            <a:chOff x="7241120" y="5892668"/>
            <a:chExt cx="1543923" cy="73218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277EC3BC-B343-4B79-B284-9028DB5D96C9}"/>
                </a:ext>
              </a:extLst>
            </p:cNvPr>
            <p:cNvCxnSpPr/>
            <p:nvPr userDrawn="1"/>
          </p:nvCxnSpPr>
          <p:spPr>
            <a:xfrm flipH="1">
              <a:off x="7241120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7168B942-E672-4C69-989B-8A8602016DC6}"/>
                </a:ext>
              </a:extLst>
            </p:cNvPr>
            <p:cNvCxnSpPr/>
            <p:nvPr userDrawn="1"/>
          </p:nvCxnSpPr>
          <p:spPr>
            <a:xfrm flipH="1">
              <a:off x="7512783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154617F4-4A05-4FAB-B5AC-6CC0F36A64AB}"/>
                </a:ext>
              </a:extLst>
            </p:cNvPr>
            <p:cNvCxnSpPr/>
            <p:nvPr userDrawn="1"/>
          </p:nvCxnSpPr>
          <p:spPr>
            <a:xfrm flipH="1">
              <a:off x="7777654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7440AAFF-0668-41D9-8C6D-EEA405E5AB57}"/>
                </a:ext>
              </a:extLst>
            </p:cNvPr>
            <p:cNvCxnSpPr/>
            <p:nvPr userDrawn="1"/>
          </p:nvCxnSpPr>
          <p:spPr>
            <a:xfrm flipH="1">
              <a:off x="8052862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69603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 Text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noProof="1"/>
              <a:t>Click to add title</a:t>
            </a:r>
            <a:br>
              <a:rPr lang="en-CA" noProof="1"/>
            </a:br>
            <a:r>
              <a:rPr lang="en-CA" noProof="1"/>
              <a:t>(Bullet Points slide)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Change Footer here: Insert &gt; Header and Footer (delete if none) 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E9205E6-0D8F-4FE6-AE74-F8DC77F0BF6E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5" name="Espace réservé du contenu 5"/>
          <p:cNvSpPr>
            <a:spLocks noGrp="1"/>
          </p:cNvSpPr>
          <p:nvPr>
            <p:ph sz="quarter" idx="13" hasCustomPrompt="1"/>
          </p:nvPr>
        </p:nvSpPr>
        <p:spPr>
          <a:xfrm>
            <a:off x="911423" y="1449390"/>
            <a:ext cx="4983495" cy="4175124"/>
          </a:xfrm>
          <a:prstGeom prst="rect">
            <a:avLst/>
          </a:prstGeom>
        </p:spPr>
        <p:txBody>
          <a:bodyPr/>
          <a:lstStyle>
            <a:lvl2pPr>
              <a:defRPr baseline="0"/>
            </a:lvl2pPr>
            <a:lvl3pPr>
              <a:defRPr baseline="0"/>
            </a:lvl3pPr>
            <a:lvl4pPr>
              <a:defRPr baseline="0"/>
            </a:lvl4pPr>
            <a:lvl5pPr>
              <a:defRPr/>
            </a:lvl5pPr>
          </a:lstStyle>
          <a:p>
            <a:pPr lvl="0"/>
            <a:r>
              <a:rPr lang="en-CA" dirty="0"/>
              <a:t>Click here to add subtitle</a:t>
            </a:r>
          </a:p>
          <a:p>
            <a:pPr lvl="1"/>
            <a:r>
              <a:rPr lang="en-CA" dirty="0"/>
              <a:t>Normal text</a:t>
            </a:r>
          </a:p>
          <a:p>
            <a:pPr lvl="2"/>
            <a:r>
              <a:rPr lang="en-CA" dirty="0"/>
              <a:t>Second level</a:t>
            </a:r>
          </a:p>
          <a:p>
            <a:pPr lvl="3"/>
            <a:r>
              <a:rPr lang="en-CA" dirty="0"/>
              <a:t>Third level</a:t>
            </a:r>
          </a:p>
          <a:p>
            <a:pPr lvl="4"/>
            <a:r>
              <a:rPr lang="en-CA" dirty="0"/>
              <a:t>Fourth level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14" hasCustomPrompt="1"/>
          </p:nvPr>
        </p:nvSpPr>
        <p:spPr>
          <a:xfrm>
            <a:off x="6297081" y="1449390"/>
            <a:ext cx="4983495" cy="4175124"/>
          </a:xfrm>
          <a:prstGeom prst="rect">
            <a:avLst/>
          </a:prstGeom>
        </p:spPr>
        <p:txBody>
          <a:bodyPr/>
          <a:lstStyle>
            <a:lvl2pPr>
              <a:defRPr baseline="0"/>
            </a:lvl2pPr>
            <a:lvl3pPr>
              <a:defRPr baseline="0"/>
            </a:lvl3pPr>
            <a:lvl4pPr>
              <a:defRPr baseline="0"/>
            </a:lvl4pPr>
            <a:lvl5pPr>
              <a:defRPr/>
            </a:lvl5pPr>
          </a:lstStyle>
          <a:p>
            <a:pPr lvl="0"/>
            <a:r>
              <a:rPr lang="en-CA" dirty="0"/>
              <a:t>Click here to add subtitle</a:t>
            </a:r>
          </a:p>
          <a:p>
            <a:pPr lvl="1"/>
            <a:r>
              <a:rPr lang="en-CA" dirty="0"/>
              <a:t>Normal text</a:t>
            </a:r>
          </a:p>
          <a:p>
            <a:pPr lvl="2"/>
            <a:r>
              <a:rPr lang="en-CA" dirty="0"/>
              <a:t>Second level</a:t>
            </a:r>
          </a:p>
          <a:p>
            <a:pPr lvl="3"/>
            <a:r>
              <a:rPr lang="en-CA" dirty="0"/>
              <a:t>Third level</a:t>
            </a:r>
          </a:p>
          <a:p>
            <a:pPr lvl="4"/>
            <a:r>
              <a:rPr lang="en-CA" dirty="0"/>
              <a:t>Fourth level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8D31D6B-7647-489B-87A1-0CBE16D0B34E}"/>
              </a:ext>
            </a:extLst>
          </p:cNvPr>
          <p:cNvGrpSpPr/>
          <p:nvPr userDrawn="1"/>
        </p:nvGrpSpPr>
        <p:grpSpPr>
          <a:xfrm>
            <a:off x="10068209" y="5892668"/>
            <a:ext cx="1543923" cy="732181"/>
            <a:chOff x="7241120" y="5892668"/>
            <a:chExt cx="1543923" cy="732181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48EE550-1086-45C6-AF4A-1343EFD241E2}"/>
                </a:ext>
              </a:extLst>
            </p:cNvPr>
            <p:cNvCxnSpPr/>
            <p:nvPr userDrawn="1"/>
          </p:nvCxnSpPr>
          <p:spPr>
            <a:xfrm flipH="1">
              <a:off x="7241120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BDD3F989-4F4D-46AB-87A8-9E5DBEF08C53}"/>
                </a:ext>
              </a:extLst>
            </p:cNvPr>
            <p:cNvCxnSpPr/>
            <p:nvPr userDrawn="1"/>
          </p:nvCxnSpPr>
          <p:spPr>
            <a:xfrm flipH="1">
              <a:off x="7512783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A9B3C2DE-726E-4F9D-BAA1-BD82442FBE2F}"/>
                </a:ext>
              </a:extLst>
            </p:cNvPr>
            <p:cNvCxnSpPr/>
            <p:nvPr userDrawn="1"/>
          </p:nvCxnSpPr>
          <p:spPr>
            <a:xfrm flipH="1">
              <a:off x="7777654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A6D93D34-1059-43E1-BF8A-5C28B0AB02F3}"/>
                </a:ext>
              </a:extLst>
            </p:cNvPr>
            <p:cNvCxnSpPr/>
            <p:nvPr userDrawn="1"/>
          </p:nvCxnSpPr>
          <p:spPr>
            <a:xfrm flipH="1">
              <a:off x="8052862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83442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Big Vertic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1424" y="368301"/>
            <a:ext cx="4983494" cy="921966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Change Footer here: Insert &gt; Header and Footer (delete if none) 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E9205E6-0D8F-4FE6-AE74-F8DC77F0BF6E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5" name="Espace réservé du contenu 5"/>
          <p:cNvSpPr>
            <a:spLocks noGrp="1"/>
          </p:cNvSpPr>
          <p:nvPr>
            <p:ph sz="quarter" idx="13" hasCustomPrompt="1"/>
          </p:nvPr>
        </p:nvSpPr>
        <p:spPr>
          <a:xfrm>
            <a:off x="911423" y="1449390"/>
            <a:ext cx="4983495" cy="4175124"/>
          </a:xfrm>
          <a:prstGeom prst="rect">
            <a:avLst/>
          </a:prstGeom>
        </p:spPr>
        <p:txBody>
          <a:bodyPr/>
          <a:lstStyle>
            <a:lvl2pPr>
              <a:defRPr baseline="0"/>
            </a:lvl2pPr>
            <a:lvl3pPr>
              <a:defRPr baseline="0"/>
            </a:lvl3pPr>
            <a:lvl4pPr>
              <a:defRPr baseline="0"/>
            </a:lvl4pPr>
            <a:lvl5pPr>
              <a:defRPr/>
            </a:lvl5pPr>
          </a:lstStyle>
          <a:p>
            <a:pPr lvl="0"/>
            <a:r>
              <a:rPr lang="en-CA" dirty="0"/>
              <a:t>Click here to add subtitle</a:t>
            </a:r>
          </a:p>
          <a:p>
            <a:pPr lvl="1"/>
            <a:r>
              <a:rPr lang="en-CA" dirty="0"/>
              <a:t>Normal text</a:t>
            </a:r>
          </a:p>
          <a:p>
            <a:pPr lvl="2"/>
            <a:r>
              <a:rPr lang="en-CA" dirty="0"/>
              <a:t>Second level</a:t>
            </a:r>
          </a:p>
          <a:p>
            <a:pPr lvl="3"/>
            <a:r>
              <a:rPr lang="en-CA" dirty="0"/>
              <a:t>Third level</a:t>
            </a:r>
          </a:p>
          <a:p>
            <a:pPr lvl="4"/>
            <a:r>
              <a:rPr lang="en-CA" dirty="0"/>
              <a:t>Fourth level</a:t>
            </a:r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6298545" y="368302"/>
            <a:ext cx="4981575" cy="5256212"/>
          </a:xfrm>
          <a:solidFill>
            <a:schemeClr val="tx2">
              <a:lumMod val="40000"/>
              <a:lumOff val="60000"/>
            </a:schemeClr>
          </a:solidFill>
          <a:ln w="25400">
            <a:solidFill>
              <a:schemeClr val="bg1"/>
            </a:solidFill>
          </a:ln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500"/>
            </a:lvl1pPr>
          </a:lstStyle>
          <a:p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C6D7B98-1DC1-424C-90D5-8B192E9121F9}"/>
              </a:ext>
            </a:extLst>
          </p:cNvPr>
          <p:cNvGrpSpPr/>
          <p:nvPr userDrawn="1"/>
        </p:nvGrpSpPr>
        <p:grpSpPr>
          <a:xfrm>
            <a:off x="10068209" y="5892668"/>
            <a:ext cx="1543923" cy="732181"/>
            <a:chOff x="7241120" y="5892668"/>
            <a:chExt cx="1543923" cy="732181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D824DA9A-C21F-41FA-B92C-95C2051F3A65}"/>
                </a:ext>
              </a:extLst>
            </p:cNvPr>
            <p:cNvCxnSpPr/>
            <p:nvPr userDrawn="1"/>
          </p:nvCxnSpPr>
          <p:spPr>
            <a:xfrm flipH="1">
              <a:off x="7241120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2634BBCA-2FFD-4B13-8FAD-264A55D0C567}"/>
                </a:ext>
              </a:extLst>
            </p:cNvPr>
            <p:cNvCxnSpPr/>
            <p:nvPr userDrawn="1"/>
          </p:nvCxnSpPr>
          <p:spPr>
            <a:xfrm flipH="1">
              <a:off x="7512783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1694FBC2-C535-4937-95C3-7CF72AD7D170}"/>
                </a:ext>
              </a:extLst>
            </p:cNvPr>
            <p:cNvCxnSpPr/>
            <p:nvPr userDrawn="1"/>
          </p:nvCxnSpPr>
          <p:spPr>
            <a:xfrm flipH="1">
              <a:off x="7777654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D18E0C73-851A-4F2B-86D7-CE11870C2ADD}"/>
                </a:ext>
              </a:extLst>
            </p:cNvPr>
            <p:cNvCxnSpPr/>
            <p:nvPr userDrawn="1"/>
          </p:nvCxnSpPr>
          <p:spPr>
            <a:xfrm flipH="1">
              <a:off x="8052862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64027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Big 2 Smal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6298545" y="368302"/>
            <a:ext cx="4981575" cy="3925400"/>
          </a:xfrm>
          <a:solidFill>
            <a:schemeClr val="tx2">
              <a:lumMod val="40000"/>
              <a:lumOff val="60000"/>
            </a:schemeClr>
          </a:solidFill>
          <a:ln w="25400">
            <a:solidFill>
              <a:schemeClr val="bg1"/>
            </a:solidFill>
          </a:ln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500"/>
            </a:lvl1pPr>
          </a:lstStyle>
          <a:p>
            <a:endParaRPr lang="en-US" dirty="0"/>
          </a:p>
        </p:txBody>
      </p:sp>
      <p:sp>
        <p:nvSpPr>
          <p:cNvPr id="7" name="Espace réservé du contenu 5"/>
          <p:cNvSpPr>
            <a:spLocks noGrp="1"/>
          </p:cNvSpPr>
          <p:nvPr>
            <p:ph sz="quarter" idx="13" hasCustomPrompt="1"/>
          </p:nvPr>
        </p:nvSpPr>
        <p:spPr>
          <a:xfrm>
            <a:off x="911423" y="1449390"/>
            <a:ext cx="4983495" cy="4175124"/>
          </a:xfrm>
          <a:prstGeom prst="rect">
            <a:avLst/>
          </a:prstGeom>
        </p:spPr>
        <p:txBody>
          <a:bodyPr/>
          <a:lstStyle>
            <a:lvl2pPr>
              <a:defRPr baseline="0"/>
            </a:lvl2pPr>
            <a:lvl3pPr>
              <a:defRPr baseline="0"/>
            </a:lvl3pPr>
            <a:lvl4pPr>
              <a:defRPr baseline="0"/>
            </a:lvl4pPr>
            <a:lvl5pPr>
              <a:defRPr/>
            </a:lvl5pPr>
          </a:lstStyle>
          <a:p>
            <a:pPr lvl="0"/>
            <a:r>
              <a:rPr lang="en-CA" dirty="0"/>
              <a:t>Click here to add subtitle</a:t>
            </a:r>
          </a:p>
          <a:p>
            <a:pPr lvl="1"/>
            <a:r>
              <a:rPr lang="en-CA" dirty="0"/>
              <a:t>Normal text</a:t>
            </a:r>
          </a:p>
          <a:p>
            <a:pPr lvl="2"/>
            <a:r>
              <a:rPr lang="en-CA" dirty="0"/>
              <a:t>Second level</a:t>
            </a:r>
          </a:p>
          <a:p>
            <a:pPr lvl="3"/>
            <a:r>
              <a:rPr lang="en-CA" dirty="0"/>
              <a:t>Third level</a:t>
            </a:r>
          </a:p>
          <a:p>
            <a:pPr lvl="4"/>
            <a:r>
              <a:rPr lang="en-CA" dirty="0"/>
              <a:t>Fourth level</a:t>
            </a:r>
          </a:p>
        </p:txBody>
      </p:sp>
      <p:sp>
        <p:nvSpPr>
          <p:cNvPr id="10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345627" y="6284412"/>
            <a:ext cx="5096093" cy="19679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baseline="0">
                <a:solidFill>
                  <a:schemeClr val="bg1">
                    <a:lumMod val="50000"/>
                  </a:schemeClr>
                </a:solidFill>
                <a:latin typeface="Arial" pitchFamily="34" charset="0"/>
              </a:defRPr>
            </a:lvl1pPr>
          </a:lstStyle>
          <a:p>
            <a:r>
              <a:rPr lang="en-GB" dirty="0"/>
              <a:t>Change Footer here: Insert &gt; Header and Footer (delete if none) </a:t>
            </a:r>
            <a:endParaRPr lang="en-CA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022BD25-A0D5-455D-8A52-CFF2B9EADE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1424" y="368301"/>
            <a:ext cx="4983493" cy="921966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6298545" y="4587714"/>
            <a:ext cx="2347200" cy="1036800"/>
          </a:xfrm>
          <a:solidFill>
            <a:schemeClr val="tx2">
              <a:lumMod val="40000"/>
              <a:lumOff val="60000"/>
            </a:schemeClr>
          </a:solidFill>
          <a:ln w="25400">
            <a:solidFill>
              <a:schemeClr val="bg1"/>
            </a:solidFill>
          </a:ln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500"/>
            </a:lvl1pPr>
          </a:lstStyle>
          <a:p>
            <a:endParaRPr lang="en-US" dirty="0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8932920" y="4587714"/>
            <a:ext cx="2347200" cy="1036800"/>
          </a:xfrm>
          <a:solidFill>
            <a:schemeClr val="tx2">
              <a:lumMod val="40000"/>
              <a:lumOff val="60000"/>
            </a:schemeClr>
          </a:solidFill>
          <a:ln w="25400">
            <a:solidFill>
              <a:schemeClr val="bg1"/>
            </a:solidFill>
          </a:ln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500"/>
            </a:lvl1pPr>
          </a:lstStyle>
          <a:p>
            <a:endParaRPr lang="en-US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E9205E6-0D8F-4FE6-AE74-F8DC77F0BF6E}" type="slidenum">
              <a:rPr lang="en-CA" smtClean="0"/>
              <a:pPr/>
              <a:t>‹#›</a:t>
            </a:fld>
            <a:endParaRPr lang="en-CA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62E8C1D-4F87-4AD5-AC6C-1BDDE63BD426}"/>
              </a:ext>
            </a:extLst>
          </p:cNvPr>
          <p:cNvGrpSpPr/>
          <p:nvPr userDrawn="1"/>
        </p:nvGrpSpPr>
        <p:grpSpPr>
          <a:xfrm>
            <a:off x="10068209" y="5892668"/>
            <a:ext cx="1543923" cy="732181"/>
            <a:chOff x="7241120" y="5892668"/>
            <a:chExt cx="1543923" cy="732181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AC0908F3-CBBA-4469-8B64-E40A8BCC33C1}"/>
                </a:ext>
              </a:extLst>
            </p:cNvPr>
            <p:cNvCxnSpPr/>
            <p:nvPr userDrawn="1"/>
          </p:nvCxnSpPr>
          <p:spPr>
            <a:xfrm flipH="1">
              <a:off x="7241120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7BEC3258-131B-4B45-841A-AF90DB2773EF}"/>
                </a:ext>
              </a:extLst>
            </p:cNvPr>
            <p:cNvCxnSpPr/>
            <p:nvPr userDrawn="1"/>
          </p:nvCxnSpPr>
          <p:spPr>
            <a:xfrm flipH="1">
              <a:off x="7512783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9C054ACA-D5D2-417C-B254-FE122F3CBD26}"/>
                </a:ext>
              </a:extLst>
            </p:cNvPr>
            <p:cNvCxnSpPr/>
            <p:nvPr userDrawn="1"/>
          </p:nvCxnSpPr>
          <p:spPr>
            <a:xfrm flipH="1">
              <a:off x="7777654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4A0CC01-E3F4-45BB-9F61-BD9FF463E515}"/>
                </a:ext>
              </a:extLst>
            </p:cNvPr>
            <p:cNvCxnSpPr/>
            <p:nvPr userDrawn="1"/>
          </p:nvCxnSpPr>
          <p:spPr>
            <a:xfrm flipH="1">
              <a:off x="8052862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3519630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 with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Change Footer here: Insert &gt; Header and Footer (delete if none) 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E9205E6-0D8F-4FE6-AE74-F8DC77F0BF6E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5" name="Espace réservé du texte 3"/>
          <p:cNvSpPr>
            <a:spLocks noGrp="1"/>
          </p:cNvSpPr>
          <p:nvPr>
            <p:ph type="body" sz="quarter" idx="21" hasCustomPrompt="1"/>
          </p:nvPr>
        </p:nvSpPr>
        <p:spPr>
          <a:xfrm>
            <a:off x="911424" y="3978114"/>
            <a:ext cx="4982400" cy="163739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ts val="2200"/>
              </a:lnSpc>
              <a:spcBef>
                <a:spcPts val="600"/>
              </a:spcBef>
              <a:spcAft>
                <a:spcPts val="600"/>
              </a:spcAft>
              <a:buClr>
                <a:schemeClr val="bg1"/>
              </a:buClr>
              <a:buSzPct val="25000"/>
              <a:buFont typeface="Arial"/>
              <a:buNone/>
              <a:tabLst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ts val="2200"/>
              </a:lnSpc>
              <a:spcBef>
                <a:spcPts val="600"/>
              </a:spcBef>
              <a:spcAft>
                <a:spcPts val="600"/>
              </a:spcAft>
              <a:buClr>
                <a:schemeClr val="bg1"/>
              </a:buClr>
              <a:buSzPct val="25000"/>
              <a:buFont typeface="Arial"/>
              <a:buNone/>
              <a:tabLst/>
              <a:defRPr/>
            </a:pPr>
            <a:r>
              <a:rPr lang="en-CA" dirty="0"/>
              <a:t>Click here to add subtitle</a:t>
            </a:r>
            <a:r>
              <a:rPr lang="en-CA" noProof="0" dirty="0"/>
              <a:t> </a:t>
            </a:r>
          </a:p>
          <a:p>
            <a:pPr lvl="1"/>
            <a:r>
              <a:rPr lang="en-CA" noProof="0" dirty="0"/>
              <a:t>Normal text</a:t>
            </a:r>
          </a:p>
          <a:p>
            <a:pPr lvl="2"/>
            <a:r>
              <a:rPr lang="en-CA" noProof="0" dirty="0"/>
              <a:t>Second level</a:t>
            </a:r>
          </a:p>
          <a:p>
            <a:pPr lvl="3"/>
            <a:r>
              <a:rPr lang="en-CA" noProof="0" dirty="0"/>
              <a:t>Third level</a:t>
            </a:r>
          </a:p>
          <a:p>
            <a:pPr lvl="4"/>
            <a:r>
              <a:rPr lang="en-CA" noProof="0" dirty="0"/>
              <a:t>Fourth level</a:t>
            </a:r>
          </a:p>
        </p:txBody>
      </p:sp>
      <p:sp>
        <p:nvSpPr>
          <p:cNvPr id="6" name="Espace réservé du texte 3"/>
          <p:cNvSpPr>
            <a:spLocks noGrp="1"/>
          </p:cNvSpPr>
          <p:nvPr>
            <p:ph type="body" sz="quarter" idx="22" hasCustomPrompt="1"/>
          </p:nvPr>
        </p:nvSpPr>
        <p:spPr>
          <a:xfrm>
            <a:off x="6298176" y="3978114"/>
            <a:ext cx="4982400" cy="163739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ts val="2200"/>
              </a:lnSpc>
              <a:spcBef>
                <a:spcPts val="600"/>
              </a:spcBef>
              <a:spcAft>
                <a:spcPts val="600"/>
              </a:spcAft>
              <a:buClr>
                <a:schemeClr val="bg1"/>
              </a:buClr>
              <a:buSzPct val="25000"/>
              <a:buFont typeface="Arial"/>
              <a:buNone/>
              <a:tabLst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ts val="2200"/>
              </a:lnSpc>
              <a:spcBef>
                <a:spcPts val="600"/>
              </a:spcBef>
              <a:spcAft>
                <a:spcPts val="600"/>
              </a:spcAft>
              <a:buClr>
                <a:schemeClr val="bg1"/>
              </a:buClr>
              <a:buSzPct val="25000"/>
              <a:buFont typeface="Arial"/>
              <a:buNone/>
              <a:tabLst/>
              <a:defRPr/>
            </a:pPr>
            <a:r>
              <a:rPr lang="en-CA" dirty="0"/>
              <a:t>Click here to add subtitle</a:t>
            </a:r>
            <a:endParaRPr lang="en-CA" noProof="0" dirty="0"/>
          </a:p>
          <a:p>
            <a:pPr lvl="1"/>
            <a:r>
              <a:rPr lang="en-CA" noProof="0" dirty="0"/>
              <a:t>Normal text</a:t>
            </a:r>
          </a:p>
          <a:p>
            <a:pPr lvl="2"/>
            <a:r>
              <a:rPr lang="en-CA" noProof="0" dirty="0"/>
              <a:t>Second level</a:t>
            </a:r>
          </a:p>
          <a:p>
            <a:pPr lvl="3"/>
            <a:r>
              <a:rPr lang="en-CA" noProof="0" dirty="0"/>
              <a:t>Third level</a:t>
            </a:r>
          </a:p>
          <a:p>
            <a:pPr lvl="4"/>
            <a:r>
              <a:rPr lang="en-CA" noProof="0" dirty="0"/>
              <a:t>Fourth level</a:t>
            </a:r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1423" y="1449390"/>
            <a:ext cx="4981575" cy="2221200"/>
          </a:xfrm>
          <a:solidFill>
            <a:schemeClr val="tx2">
              <a:lumMod val="40000"/>
              <a:lumOff val="60000"/>
            </a:schemeClr>
          </a:solidFill>
          <a:ln w="25400">
            <a:solidFill>
              <a:schemeClr val="bg1"/>
            </a:solidFill>
          </a:ln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500"/>
            </a:lvl1pPr>
          </a:lstStyle>
          <a:p>
            <a:endParaRPr lang="en-US" dirty="0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6299001" y="1449390"/>
            <a:ext cx="4981575" cy="2221200"/>
          </a:xfrm>
          <a:solidFill>
            <a:schemeClr val="tx2">
              <a:lumMod val="40000"/>
              <a:lumOff val="60000"/>
            </a:schemeClr>
          </a:solidFill>
          <a:ln w="25400">
            <a:solidFill>
              <a:schemeClr val="bg1"/>
            </a:solidFill>
          </a:ln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500"/>
            </a:lvl1pPr>
          </a:lstStyle>
          <a:p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209B00F-3A2C-4ACA-BEE6-C14AE87AE77B}"/>
              </a:ext>
            </a:extLst>
          </p:cNvPr>
          <p:cNvGrpSpPr/>
          <p:nvPr userDrawn="1"/>
        </p:nvGrpSpPr>
        <p:grpSpPr>
          <a:xfrm>
            <a:off x="10068209" y="5892668"/>
            <a:ext cx="1543923" cy="732181"/>
            <a:chOff x="7241120" y="5892668"/>
            <a:chExt cx="1543923" cy="732181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A600F911-9550-4900-8A98-915992B2C965}"/>
                </a:ext>
              </a:extLst>
            </p:cNvPr>
            <p:cNvCxnSpPr/>
            <p:nvPr userDrawn="1"/>
          </p:nvCxnSpPr>
          <p:spPr>
            <a:xfrm flipH="1">
              <a:off x="7241120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30813FFC-42DF-4B1A-8B62-44D9B79891A6}"/>
                </a:ext>
              </a:extLst>
            </p:cNvPr>
            <p:cNvCxnSpPr/>
            <p:nvPr userDrawn="1"/>
          </p:nvCxnSpPr>
          <p:spPr>
            <a:xfrm flipH="1">
              <a:off x="7512783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36C933B3-E8C2-4B72-BF60-57562F6B9E77}"/>
                </a:ext>
              </a:extLst>
            </p:cNvPr>
            <p:cNvCxnSpPr/>
            <p:nvPr userDrawn="1"/>
          </p:nvCxnSpPr>
          <p:spPr>
            <a:xfrm flipH="1">
              <a:off x="7777654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B03FC619-BBCE-496F-AC8B-021CB6D6A998}"/>
                </a:ext>
              </a:extLst>
            </p:cNvPr>
            <p:cNvCxnSpPr/>
            <p:nvPr userDrawn="1"/>
          </p:nvCxnSpPr>
          <p:spPr>
            <a:xfrm flipH="1">
              <a:off x="8052862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92599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 Photos - Vertical / font size reduc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Espace réservé du texte 4"/>
          <p:cNvSpPr>
            <a:spLocks noGrp="1"/>
          </p:cNvSpPr>
          <p:nvPr>
            <p:ph type="body" sz="quarter" idx="60" hasCustomPrompt="1"/>
          </p:nvPr>
        </p:nvSpPr>
        <p:spPr>
          <a:xfrm>
            <a:off x="912283" y="4925961"/>
            <a:ext cx="3265200" cy="684000"/>
          </a:xfrm>
          <a:prstGeom prst="rect">
            <a:avLst/>
          </a:prstGeom>
        </p:spPr>
        <p:txBody>
          <a:bodyPr/>
          <a:lstStyle>
            <a:lvl1pPr>
              <a:lnSpc>
                <a:spcPts val="1500"/>
              </a:lnSpc>
              <a:defRPr sz="1500" baseline="0"/>
            </a:lvl1pPr>
            <a:lvl2pPr>
              <a:lnSpc>
                <a:spcPts val="1500"/>
              </a:lnSpc>
              <a:spcBef>
                <a:spcPts val="150"/>
              </a:spcBef>
              <a:spcAft>
                <a:spcPts val="300"/>
              </a:spcAft>
              <a:defRPr sz="1200" baseline="0"/>
            </a:lvl2pPr>
          </a:lstStyle>
          <a:p>
            <a:pPr lvl="0"/>
            <a:r>
              <a:rPr lang="en-CA" dirty="0"/>
              <a:t>Project name</a:t>
            </a:r>
          </a:p>
          <a:p>
            <a:pPr lvl="1"/>
            <a:r>
              <a:rPr lang="en-CA" dirty="0"/>
              <a:t>Very small descriptive</a:t>
            </a:r>
          </a:p>
        </p:txBody>
      </p:sp>
      <p:sp>
        <p:nvSpPr>
          <p:cNvPr id="55" name="Espace réservé du texte 4"/>
          <p:cNvSpPr>
            <a:spLocks noGrp="1"/>
          </p:cNvSpPr>
          <p:nvPr>
            <p:ph type="body" sz="quarter" idx="61" hasCustomPrompt="1"/>
          </p:nvPr>
        </p:nvSpPr>
        <p:spPr>
          <a:xfrm>
            <a:off x="4468399" y="4925961"/>
            <a:ext cx="3265200" cy="684000"/>
          </a:xfrm>
          <a:prstGeom prst="rect">
            <a:avLst/>
          </a:prstGeom>
        </p:spPr>
        <p:txBody>
          <a:bodyPr/>
          <a:lstStyle>
            <a:lvl1pPr>
              <a:lnSpc>
                <a:spcPts val="1500"/>
              </a:lnSpc>
              <a:defRPr sz="1500" baseline="0"/>
            </a:lvl1pPr>
            <a:lvl2pPr>
              <a:lnSpc>
                <a:spcPts val="1500"/>
              </a:lnSpc>
              <a:spcBef>
                <a:spcPts val="150"/>
              </a:spcBef>
              <a:spcAft>
                <a:spcPts val="300"/>
              </a:spcAft>
              <a:defRPr sz="1200"/>
            </a:lvl2pPr>
          </a:lstStyle>
          <a:p>
            <a:pPr lvl="0"/>
            <a:r>
              <a:rPr lang="en-CA" dirty="0"/>
              <a:t>Project name</a:t>
            </a:r>
          </a:p>
          <a:p>
            <a:pPr lvl="1"/>
            <a:r>
              <a:rPr lang="en-CA" dirty="0"/>
              <a:t>Very small descriptive</a:t>
            </a:r>
          </a:p>
        </p:txBody>
      </p:sp>
      <p:sp>
        <p:nvSpPr>
          <p:cNvPr id="56" name="Espace réservé du texte 4"/>
          <p:cNvSpPr>
            <a:spLocks noGrp="1"/>
          </p:cNvSpPr>
          <p:nvPr>
            <p:ph type="body" sz="quarter" idx="62" hasCustomPrompt="1"/>
          </p:nvPr>
        </p:nvSpPr>
        <p:spPr>
          <a:xfrm>
            <a:off x="8024515" y="4925961"/>
            <a:ext cx="3265200" cy="684000"/>
          </a:xfrm>
          <a:prstGeom prst="rect">
            <a:avLst/>
          </a:prstGeom>
        </p:spPr>
        <p:txBody>
          <a:bodyPr/>
          <a:lstStyle>
            <a:lvl1pPr>
              <a:lnSpc>
                <a:spcPts val="1500"/>
              </a:lnSpc>
              <a:defRPr sz="1500" baseline="0"/>
            </a:lvl1pPr>
            <a:lvl2pPr>
              <a:lnSpc>
                <a:spcPts val="1500"/>
              </a:lnSpc>
              <a:spcBef>
                <a:spcPts val="150"/>
              </a:spcBef>
              <a:spcAft>
                <a:spcPts val="300"/>
              </a:spcAft>
              <a:defRPr sz="1200" baseline="0"/>
            </a:lvl2pPr>
          </a:lstStyle>
          <a:p>
            <a:pPr lvl="0"/>
            <a:r>
              <a:rPr lang="en-CA" dirty="0"/>
              <a:t>Project name</a:t>
            </a:r>
          </a:p>
          <a:p>
            <a:pPr lvl="1"/>
            <a:r>
              <a:rPr lang="en-CA" dirty="0"/>
              <a:t>Very small descriptive</a:t>
            </a:r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345627" y="6284412"/>
            <a:ext cx="5096093" cy="19679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baseline="0">
                <a:solidFill>
                  <a:schemeClr val="bg1">
                    <a:lumMod val="50000"/>
                  </a:schemeClr>
                </a:solidFill>
                <a:latin typeface="Arial" pitchFamily="34" charset="0"/>
              </a:defRPr>
            </a:lvl1pPr>
          </a:lstStyle>
          <a:p>
            <a:r>
              <a:rPr lang="en-GB" dirty="0"/>
              <a:t>Change Footer here: Insert &gt; Header and Footer (delete if none) </a:t>
            </a:r>
            <a:endParaRPr lang="en-CA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48797F3-C325-44A7-ACFC-FE81B275CE1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1655" y="1449389"/>
            <a:ext cx="3266060" cy="3174659"/>
          </a:xfrm>
          <a:solidFill>
            <a:schemeClr val="tx2">
              <a:lumMod val="40000"/>
              <a:lumOff val="60000"/>
            </a:schemeClr>
          </a:solidFill>
          <a:ln w="25400">
            <a:solidFill>
              <a:schemeClr val="bg1"/>
            </a:solidFill>
          </a:ln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defRPr sz="1500"/>
            </a:lvl1pPr>
          </a:lstStyle>
          <a:p>
            <a:endParaRPr lang="en-US" dirty="0"/>
          </a:p>
        </p:txBody>
      </p:sp>
      <p:sp>
        <p:nvSpPr>
          <p:cNvPr id="22" name="Picture Placeholder 3"/>
          <p:cNvSpPr>
            <a:spLocks noGrp="1"/>
          </p:cNvSpPr>
          <p:nvPr>
            <p:ph type="pic" sz="quarter" idx="63"/>
          </p:nvPr>
        </p:nvSpPr>
        <p:spPr>
          <a:xfrm>
            <a:off x="4467655" y="1449389"/>
            <a:ext cx="3266060" cy="3174659"/>
          </a:xfrm>
          <a:solidFill>
            <a:schemeClr val="tx2">
              <a:lumMod val="40000"/>
              <a:lumOff val="60000"/>
            </a:schemeClr>
          </a:solidFill>
          <a:ln w="25400">
            <a:solidFill>
              <a:schemeClr val="bg1"/>
            </a:solidFill>
          </a:ln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defRPr sz="1500"/>
            </a:lvl1pPr>
          </a:lstStyle>
          <a:p>
            <a:endParaRPr lang="en-US" dirty="0"/>
          </a:p>
        </p:txBody>
      </p:sp>
      <p:sp>
        <p:nvSpPr>
          <p:cNvPr id="23" name="Picture Placeholder 3"/>
          <p:cNvSpPr>
            <a:spLocks noGrp="1"/>
          </p:cNvSpPr>
          <p:nvPr>
            <p:ph type="pic" sz="quarter" idx="64"/>
          </p:nvPr>
        </p:nvSpPr>
        <p:spPr>
          <a:xfrm>
            <a:off x="8023655" y="1449389"/>
            <a:ext cx="3266060" cy="3174659"/>
          </a:xfrm>
          <a:solidFill>
            <a:schemeClr val="tx2">
              <a:lumMod val="40000"/>
              <a:lumOff val="60000"/>
            </a:schemeClr>
          </a:solidFill>
          <a:ln w="25400">
            <a:solidFill>
              <a:schemeClr val="bg1"/>
            </a:solidFill>
          </a:ln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defRPr sz="1500"/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65"/>
          </p:nvPr>
        </p:nvSpPr>
        <p:spPr/>
        <p:txBody>
          <a:bodyPr/>
          <a:lstStyle/>
          <a:p>
            <a:fld id="{8E9205E6-0D8F-4FE6-AE74-F8DC77F0BF6E}" type="slidenum">
              <a:rPr lang="en-CA" smtClean="0"/>
              <a:pPr/>
              <a:t>‹#›</a:t>
            </a:fld>
            <a:endParaRPr lang="en-CA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D3E2D1A-7A7A-445B-98D2-C16721C59779}"/>
              </a:ext>
            </a:extLst>
          </p:cNvPr>
          <p:cNvGrpSpPr/>
          <p:nvPr userDrawn="1"/>
        </p:nvGrpSpPr>
        <p:grpSpPr>
          <a:xfrm>
            <a:off x="10068209" y="5892668"/>
            <a:ext cx="1543923" cy="732181"/>
            <a:chOff x="7241120" y="5892668"/>
            <a:chExt cx="1543923" cy="732181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32A97D9C-B029-4020-9A62-9BD678A1E0E6}"/>
                </a:ext>
              </a:extLst>
            </p:cNvPr>
            <p:cNvCxnSpPr/>
            <p:nvPr userDrawn="1"/>
          </p:nvCxnSpPr>
          <p:spPr>
            <a:xfrm flipH="1">
              <a:off x="7241120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102FAA76-7CB6-4915-BA66-2F0580FE1829}"/>
                </a:ext>
              </a:extLst>
            </p:cNvPr>
            <p:cNvCxnSpPr/>
            <p:nvPr userDrawn="1"/>
          </p:nvCxnSpPr>
          <p:spPr>
            <a:xfrm flipH="1">
              <a:off x="7512783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5E7C1C49-1755-4632-8BD3-85650192D715}"/>
                </a:ext>
              </a:extLst>
            </p:cNvPr>
            <p:cNvCxnSpPr/>
            <p:nvPr userDrawn="1"/>
          </p:nvCxnSpPr>
          <p:spPr>
            <a:xfrm flipH="1">
              <a:off x="7777654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CB643BD3-8B0C-457D-B447-CDCE09231AD9}"/>
                </a:ext>
              </a:extLst>
            </p:cNvPr>
            <p:cNvCxnSpPr/>
            <p:nvPr userDrawn="1"/>
          </p:nvCxnSpPr>
          <p:spPr>
            <a:xfrm flipH="1">
              <a:off x="8052862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2385282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 Photos - Horizontal / Font size reduc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Espace réservé du texte 3"/>
          <p:cNvSpPr>
            <a:spLocks noGrp="1"/>
          </p:cNvSpPr>
          <p:nvPr>
            <p:ph type="body" sz="quarter" idx="32" hasCustomPrompt="1"/>
          </p:nvPr>
        </p:nvSpPr>
        <p:spPr>
          <a:xfrm>
            <a:off x="912553" y="1456865"/>
            <a:ext cx="6823864" cy="11772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  <a:lvl2pPr marL="176400" indent="-176400">
              <a:lnSpc>
                <a:spcPts val="1500"/>
              </a:lnSpc>
              <a:spcBef>
                <a:spcPts val="150"/>
              </a:spcBef>
              <a:spcAft>
                <a:spcPts val="300"/>
              </a:spcAft>
              <a:buClr>
                <a:srgbClr val="00A2DB"/>
              </a:buClr>
              <a:buSzPct val="100000"/>
              <a:buFont typeface="Lucida Grande"/>
              <a:buChar char="›"/>
              <a:defRPr sz="1200"/>
            </a:lvl2pPr>
            <a:lvl3pPr marL="176400" indent="-176400">
              <a:lnSpc>
                <a:spcPts val="1500"/>
              </a:lnSpc>
              <a:buFont typeface="Lucida Grande"/>
              <a:buChar char="›"/>
              <a:defRPr/>
            </a:lvl3pPr>
          </a:lstStyle>
          <a:p>
            <a:pPr lvl="0"/>
            <a:r>
              <a:rPr lang="en-CA" dirty="0"/>
              <a:t>Title </a:t>
            </a:r>
          </a:p>
          <a:p>
            <a:pPr lvl="1"/>
            <a:r>
              <a:rPr lang="en-CA" dirty="0"/>
              <a:t>Detail 1</a:t>
            </a:r>
          </a:p>
          <a:p>
            <a:pPr lvl="1"/>
            <a:r>
              <a:rPr lang="en-CA" dirty="0"/>
              <a:t>Detail 2</a:t>
            </a:r>
          </a:p>
        </p:txBody>
      </p:sp>
      <p:sp>
        <p:nvSpPr>
          <p:cNvPr id="13" name="Espace réservé du texte 3"/>
          <p:cNvSpPr>
            <a:spLocks noGrp="1"/>
          </p:cNvSpPr>
          <p:nvPr>
            <p:ph type="body" sz="quarter" idx="53" hasCustomPrompt="1"/>
          </p:nvPr>
        </p:nvSpPr>
        <p:spPr>
          <a:xfrm>
            <a:off x="912553" y="2944006"/>
            <a:ext cx="6823864" cy="11772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  <a:lvl2pPr marL="176400" indent="-176400">
              <a:lnSpc>
                <a:spcPts val="1500"/>
              </a:lnSpc>
              <a:spcBef>
                <a:spcPts val="150"/>
              </a:spcBef>
              <a:spcAft>
                <a:spcPts val="300"/>
              </a:spcAft>
              <a:buClr>
                <a:srgbClr val="00A2DB"/>
              </a:buClr>
              <a:buSzPct val="100000"/>
              <a:buFont typeface="Lucida Grande"/>
              <a:buChar char="›"/>
              <a:defRPr sz="1200"/>
            </a:lvl2pPr>
            <a:lvl3pPr marL="176400" indent="-176400">
              <a:lnSpc>
                <a:spcPts val="1500"/>
              </a:lnSpc>
              <a:buFont typeface="Lucida Grande"/>
              <a:buChar char="›"/>
              <a:defRPr/>
            </a:lvl3pPr>
          </a:lstStyle>
          <a:p>
            <a:pPr lvl="0"/>
            <a:r>
              <a:rPr lang="en-CA" dirty="0"/>
              <a:t>Title </a:t>
            </a:r>
          </a:p>
          <a:p>
            <a:pPr lvl="1"/>
            <a:r>
              <a:rPr lang="en-CA" dirty="0"/>
              <a:t>Detail 1</a:t>
            </a:r>
          </a:p>
          <a:p>
            <a:pPr lvl="1"/>
            <a:r>
              <a:rPr lang="en-CA" dirty="0"/>
              <a:t>Detail 2</a:t>
            </a:r>
          </a:p>
        </p:txBody>
      </p:sp>
      <p:sp>
        <p:nvSpPr>
          <p:cNvPr id="17" name="Espace réservé du texte 3"/>
          <p:cNvSpPr>
            <a:spLocks noGrp="1"/>
          </p:cNvSpPr>
          <p:nvPr>
            <p:ph type="body" sz="quarter" idx="55" hasCustomPrompt="1"/>
          </p:nvPr>
        </p:nvSpPr>
        <p:spPr>
          <a:xfrm>
            <a:off x="912553" y="4431146"/>
            <a:ext cx="6823864" cy="11772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  <a:lvl2pPr marL="176400" indent="-176400">
              <a:lnSpc>
                <a:spcPts val="1500"/>
              </a:lnSpc>
              <a:spcBef>
                <a:spcPts val="150"/>
              </a:spcBef>
              <a:spcAft>
                <a:spcPts val="300"/>
              </a:spcAft>
              <a:buClr>
                <a:srgbClr val="00A2DB"/>
              </a:buClr>
              <a:buSzPct val="100000"/>
              <a:buFont typeface="Lucida Grande"/>
              <a:buChar char="›"/>
              <a:defRPr sz="1200"/>
            </a:lvl2pPr>
            <a:lvl3pPr marL="176400" indent="-176400">
              <a:lnSpc>
                <a:spcPts val="1500"/>
              </a:lnSpc>
              <a:buFont typeface="Lucida Grande"/>
              <a:buChar char="›"/>
              <a:defRPr/>
            </a:lvl3pPr>
          </a:lstStyle>
          <a:p>
            <a:pPr lvl="0"/>
            <a:r>
              <a:rPr lang="en-CA" dirty="0"/>
              <a:t>Title </a:t>
            </a:r>
          </a:p>
          <a:p>
            <a:pPr lvl="1"/>
            <a:r>
              <a:rPr lang="en-CA" dirty="0"/>
              <a:t>Detail 1</a:t>
            </a:r>
          </a:p>
          <a:p>
            <a:pPr lvl="1"/>
            <a:r>
              <a:rPr lang="en-CA" dirty="0"/>
              <a:t>Detail 2</a:t>
            </a:r>
          </a:p>
        </p:txBody>
      </p:sp>
      <p:sp>
        <p:nvSpPr>
          <p:cNvPr id="1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345627" y="6284412"/>
            <a:ext cx="5096093" cy="19679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baseline="0">
                <a:solidFill>
                  <a:schemeClr val="bg1">
                    <a:lumMod val="50000"/>
                  </a:schemeClr>
                </a:solidFill>
                <a:latin typeface="Arial" pitchFamily="34" charset="0"/>
              </a:defRPr>
            </a:lvl1pPr>
          </a:lstStyle>
          <a:p>
            <a:r>
              <a:rPr lang="en-GB" dirty="0"/>
              <a:t>Change Footer here: Insert &gt; Header and Footer (delete if none) </a:t>
            </a:r>
            <a:endParaRPr lang="en-CA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8E00EF4-BA16-48C3-96F8-BB840BE74EE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67"/>
          </p:nvPr>
        </p:nvSpPr>
        <p:spPr/>
        <p:txBody>
          <a:bodyPr/>
          <a:lstStyle/>
          <a:p>
            <a:fld id="{8E9205E6-0D8F-4FE6-AE74-F8DC77F0BF6E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64"/>
          </p:nvPr>
        </p:nvSpPr>
        <p:spPr>
          <a:xfrm>
            <a:off x="8023655" y="1449390"/>
            <a:ext cx="3266060" cy="1175823"/>
          </a:xfrm>
          <a:solidFill>
            <a:schemeClr val="tx2">
              <a:lumMod val="40000"/>
              <a:lumOff val="60000"/>
            </a:schemeClr>
          </a:solidFill>
          <a:ln w="25400">
            <a:solidFill>
              <a:schemeClr val="bg1"/>
            </a:solidFill>
          </a:ln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500"/>
            </a:lvl1pPr>
          </a:lstStyle>
          <a:p>
            <a:endParaRPr lang="en-US" dirty="0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68"/>
          </p:nvPr>
        </p:nvSpPr>
        <p:spPr>
          <a:xfrm>
            <a:off x="8023655" y="2945383"/>
            <a:ext cx="3266060" cy="1175823"/>
          </a:xfrm>
          <a:solidFill>
            <a:schemeClr val="tx2">
              <a:lumMod val="40000"/>
              <a:lumOff val="60000"/>
            </a:schemeClr>
          </a:solidFill>
          <a:ln w="25400">
            <a:solidFill>
              <a:schemeClr val="bg1"/>
            </a:solidFill>
          </a:ln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500"/>
            </a:lvl1pPr>
          </a:lstStyle>
          <a:p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69"/>
          </p:nvPr>
        </p:nvSpPr>
        <p:spPr>
          <a:xfrm>
            <a:off x="8023655" y="4432523"/>
            <a:ext cx="3266060" cy="1175823"/>
          </a:xfrm>
          <a:solidFill>
            <a:schemeClr val="tx2">
              <a:lumMod val="40000"/>
              <a:lumOff val="60000"/>
            </a:schemeClr>
          </a:solidFill>
          <a:ln w="25400">
            <a:solidFill>
              <a:schemeClr val="bg1"/>
            </a:solidFill>
          </a:ln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500"/>
            </a:lvl1pPr>
          </a:lstStyle>
          <a:p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DFE3E32-A494-42A5-A460-1DB878203480}"/>
              </a:ext>
            </a:extLst>
          </p:cNvPr>
          <p:cNvGrpSpPr/>
          <p:nvPr userDrawn="1"/>
        </p:nvGrpSpPr>
        <p:grpSpPr>
          <a:xfrm>
            <a:off x="10068209" y="5892668"/>
            <a:ext cx="1543923" cy="732181"/>
            <a:chOff x="7241120" y="5892668"/>
            <a:chExt cx="1543923" cy="732181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2958D930-50AE-4CBE-8268-9B6E44BCB259}"/>
                </a:ext>
              </a:extLst>
            </p:cNvPr>
            <p:cNvCxnSpPr/>
            <p:nvPr userDrawn="1"/>
          </p:nvCxnSpPr>
          <p:spPr>
            <a:xfrm flipH="1">
              <a:off x="7241120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9BCD048E-BF40-411D-B8D2-59A12F781BF4}"/>
                </a:ext>
              </a:extLst>
            </p:cNvPr>
            <p:cNvCxnSpPr/>
            <p:nvPr userDrawn="1"/>
          </p:nvCxnSpPr>
          <p:spPr>
            <a:xfrm flipH="1">
              <a:off x="7512783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6B04E920-870A-4BA4-B362-31023A55D821}"/>
                </a:ext>
              </a:extLst>
            </p:cNvPr>
            <p:cNvCxnSpPr/>
            <p:nvPr userDrawn="1"/>
          </p:nvCxnSpPr>
          <p:spPr>
            <a:xfrm flipH="1">
              <a:off x="7777654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FD864CA2-0874-446A-A993-150D2B5081D4}"/>
                </a:ext>
              </a:extLst>
            </p:cNvPr>
            <p:cNvCxnSpPr/>
            <p:nvPr userDrawn="1"/>
          </p:nvCxnSpPr>
          <p:spPr>
            <a:xfrm flipH="1">
              <a:off x="8052862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Photos / font size reduc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345627" y="6284412"/>
            <a:ext cx="5096093" cy="19679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baseline="0">
                <a:solidFill>
                  <a:schemeClr val="bg1">
                    <a:lumMod val="50000"/>
                  </a:schemeClr>
                </a:solidFill>
                <a:latin typeface="Arial" pitchFamily="34" charset="0"/>
              </a:defRPr>
            </a:lvl1pPr>
          </a:lstStyle>
          <a:p>
            <a:r>
              <a:rPr lang="en-GB" dirty="0"/>
              <a:t>Change Footer here: Insert &gt; Header and Footer (delete if none) </a:t>
            </a:r>
            <a:endParaRPr lang="en-CA" dirty="0"/>
          </a:p>
        </p:txBody>
      </p:sp>
      <p:sp>
        <p:nvSpPr>
          <p:cNvPr id="8" name="Espace réservé du texte 4">
            <a:extLst>
              <a:ext uri="{FF2B5EF4-FFF2-40B4-BE49-F238E27FC236}">
                <a16:creationId xmlns:a16="http://schemas.microsoft.com/office/drawing/2014/main" id="{A86EDB06-AED1-41B0-9B08-FBA87DEF31AF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912283" y="2694977"/>
            <a:ext cx="3265200" cy="695325"/>
          </a:xfrm>
          <a:prstGeom prst="rect">
            <a:avLst/>
          </a:prstGeom>
        </p:spPr>
        <p:txBody>
          <a:bodyPr/>
          <a:lstStyle>
            <a:lvl1pPr>
              <a:lnSpc>
                <a:spcPts val="1500"/>
              </a:lnSpc>
              <a:defRPr sz="1500" baseline="0"/>
            </a:lvl1pPr>
            <a:lvl2pPr>
              <a:lnSpc>
                <a:spcPts val="1500"/>
              </a:lnSpc>
              <a:spcBef>
                <a:spcPts val="150"/>
              </a:spcBef>
              <a:spcAft>
                <a:spcPts val="300"/>
              </a:spcAft>
              <a:defRPr sz="1200" baseline="0"/>
            </a:lvl2pPr>
          </a:lstStyle>
          <a:p>
            <a:pPr lvl="0"/>
            <a:r>
              <a:rPr lang="en-CA" dirty="0"/>
              <a:t>Project name</a:t>
            </a:r>
          </a:p>
          <a:p>
            <a:pPr lvl="1"/>
            <a:r>
              <a:rPr lang="en-CA" dirty="0"/>
              <a:t>Very small descriptive</a:t>
            </a:r>
          </a:p>
        </p:txBody>
      </p:sp>
      <p:sp>
        <p:nvSpPr>
          <p:cNvPr id="10" name="Espace réservé du texte 4">
            <a:extLst>
              <a:ext uri="{FF2B5EF4-FFF2-40B4-BE49-F238E27FC236}">
                <a16:creationId xmlns:a16="http://schemas.microsoft.com/office/drawing/2014/main" id="{63A27A4B-6B64-4B6D-BE8E-EEF38252EDA7}"/>
              </a:ext>
            </a:extLst>
          </p:cNvPr>
          <p:cNvSpPr>
            <a:spLocks noGrp="1"/>
          </p:cNvSpPr>
          <p:nvPr>
            <p:ph type="body" sz="quarter" idx="59" hasCustomPrompt="1"/>
          </p:nvPr>
        </p:nvSpPr>
        <p:spPr>
          <a:xfrm>
            <a:off x="4464678" y="2694977"/>
            <a:ext cx="3265200" cy="695325"/>
          </a:xfrm>
          <a:prstGeom prst="rect">
            <a:avLst/>
          </a:prstGeom>
        </p:spPr>
        <p:txBody>
          <a:bodyPr/>
          <a:lstStyle>
            <a:lvl1pPr>
              <a:lnSpc>
                <a:spcPts val="1500"/>
              </a:lnSpc>
              <a:defRPr sz="1500" baseline="0"/>
            </a:lvl1pPr>
            <a:lvl2pPr>
              <a:lnSpc>
                <a:spcPts val="1500"/>
              </a:lnSpc>
              <a:spcBef>
                <a:spcPts val="150"/>
              </a:spcBef>
              <a:spcAft>
                <a:spcPts val="300"/>
              </a:spcAft>
              <a:defRPr sz="1200" baseline="0"/>
            </a:lvl2pPr>
          </a:lstStyle>
          <a:p>
            <a:pPr lvl="0"/>
            <a:r>
              <a:rPr lang="en-CA" dirty="0"/>
              <a:t>Project name</a:t>
            </a:r>
          </a:p>
          <a:p>
            <a:pPr lvl="1"/>
            <a:r>
              <a:rPr lang="en-CA" dirty="0"/>
              <a:t>Very small descriptive</a:t>
            </a:r>
          </a:p>
        </p:txBody>
      </p:sp>
      <p:sp>
        <p:nvSpPr>
          <p:cNvPr id="12" name="Espace réservé du texte 4">
            <a:extLst>
              <a:ext uri="{FF2B5EF4-FFF2-40B4-BE49-F238E27FC236}">
                <a16:creationId xmlns:a16="http://schemas.microsoft.com/office/drawing/2014/main" id="{9A81D136-5B43-46B9-A0F9-B1763CBC0E94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8024515" y="2694977"/>
            <a:ext cx="3265200" cy="695325"/>
          </a:xfrm>
          <a:prstGeom prst="rect">
            <a:avLst/>
          </a:prstGeom>
        </p:spPr>
        <p:txBody>
          <a:bodyPr/>
          <a:lstStyle>
            <a:lvl1pPr>
              <a:lnSpc>
                <a:spcPts val="1500"/>
              </a:lnSpc>
              <a:defRPr sz="1500" baseline="0"/>
            </a:lvl1pPr>
            <a:lvl2pPr>
              <a:lnSpc>
                <a:spcPts val="1500"/>
              </a:lnSpc>
              <a:spcBef>
                <a:spcPts val="150"/>
              </a:spcBef>
              <a:spcAft>
                <a:spcPts val="300"/>
              </a:spcAft>
              <a:defRPr sz="1200" baseline="0"/>
            </a:lvl2pPr>
          </a:lstStyle>
          <a:p>
            <a:pPr lvl="0"/>
            <a:r>
              <a:rPr lang="en-CA" dirty="0"/>
              <a:t>Project name</a:t>
            </a:r>
          </a:p>
          <a:p>
            <a:pPr lvl="1"/>
            <a:r>
              <a:rPr lang="en-CA" dirty="0"/>
              <a:t>Very small descriptive</a:t>
            </a:r>
          </a:p>
        </p:txBody>
      </p:sp>
      <p:sp>
        <p:nvSpPr>
          <p:cNvPr id="14" name="Espace réservé du texte 4">
            <a:extLst>
              <a:ext uri="{FF2B5EF4-FFF2-40B4-BE49-F238E27FC236}">
                <a16:creationId xmlns:a16="http://schemas.microsoft.com/office/drawing/2014/main" id="{738725F9-1BD5-4772-8559-79ABE4D931F0}"/>
              </a:ext>
            </a:extLst>
          </p:cNvPr>
          <p:cNvSpPr>
            <a:spLocks noGrp="1"/>
          </p:cNvSpPr>
          <p:nvPr>
            <p:ph type="body" sz="quarter" idx="63" hasCustomPrompt="1"/>
          </p:nvPr>
        </p:nvSpPr>
        <p:spPr>
          <a:xfrm>
            <a:off x="912283" y="4922334"/>
            <a:ext cx="3265200" cy="695324"/>
          </a:xfrm>
          <a:prstGeom prst="rect">
            <a:avLst/>
          </a:prstGeom>
        </p:spPr>
        <p:txBody>
          <a:bodyPr/>
          <a:lstStyle>
            <a:lvl1pPr>
              <a:lnSpc>
                <a:spcPts val="1500"/>
              </a:lnSpc>
              <a:defRPr sz="1500" baseline="0"/>
            </a:lvl1pPr>
            <a:lvl2pPr>
              <a:lnSpc>
                <a:spcPts val="1500"/>
              </a:lnSpc>
              <a:spcBef>
                <a:spcPts val="150"/>
              </a:spcBef>
              <a:spcAft>
                <a:spcPts val="300"/>
              </a:spcAft>
              <a:defRPr sz="1200" baseline="0"/>
            </a:lvl2pPr>
          </a:lstStyle>
          <a:p>
            <a:pPr lvl="0"/>
            <a:r>
              <a:rPr lang="en-CA" dirty="0"/>
              <a:t>Project name</a:t>
            </a:r>
          </a:p>
          <a:p>
            <a:pPr lvl="1"/>
            <a:r>
              <a:rPr lang="en-CA" dirty="0"/>
              <a:t>Very small descriptive</a:t>
            </a:r>
          </a:p>
        </p:txBody>
      </p:sp>
      <p:sp>
        <p:nvSpPr>
          <p:cNvPr id="16" name="Espace réservé du texte 4">
            <a:extLst>
              <a:ext uri="{FF2B5EF4-FFF2-40B4-BE49-F238E27FC236}">
                <a16:creationId xmlns:a16="http://schemas.microsoft.com/office/drawing/2014/main" id="{6F92DE13-EFDA-4B4E-8F35-89617D7664B3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4464678" y="4922334"/>
            <a:ext cx="3265200" cy="695325"/>
          </a:xfrm>
          <a:prstGeom prst="rect">
            <a:avLst/>
          </a:prstGeom>
        </p:spPr>
        <p:txBody>
          <a:bodyPr/>
          <a:lstStyle>
            <a:lvl1pPr>
              <a:lnSpc>
                <a:spcPts val="1500"/>
              </a:lnSpc>
              <a:defRPr sz="1500" baseline="0"/>
            </a:lvl1pPr>
            <a:lvl2pPr>
              <a:lnSpc>
                <a:spcPts val="1500"/>
              </a:lnSpc>
              <a:spcBef>
                <a:spcPts val="150"/>
              </a:spcBef>
              <a:spcAft>
                <a:spcPts val="300"/>
              </a:spcAft>
              <a:defRPr sz="1200" baseline="0"/>
            </a:lvl2pPr>
          </a:lstStyle>
          <a:p>
            <a:pPr lvl="0"/>
            <a:r>
              <a:rPr lang="en-CA" dirty="0"/>
              <a:t>Project name</a:t>
            </a:r>
          </a:p>
          <a:p>
            <a:pPr lvl="1"/>
            <a:r>
              <a:rPr lang="en-CA" dirty="0"/>
              <a:t>Very small descriptive</a:t>
            </a:r>
          </a:p>
        </p:txBody>
      </p:sp>
      <p:sp>
        <p:nvSpPr>
          <p:cNvPr id="18" name="Espace réservé du texte 4">
            <a:extLst>
              <a:ext uri="{FF2B5EF4-FFF2-40B4-BE49-F238E27FC236}">
                <a16:creationId xmlns:a16="http://schemas.microsoft.com/office/drawing/2014/main" id="{190AA369-EDCD-4809-83F9-1F297673AB11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8024515" y="4922334"/>
            <a:ext cx="3265200" cy="695325"/>
          </a:xfrm>
          <a:prstGeom prst="rect">
            <a:avLst/>
          </a:prstGeom>
        </p:spPr>
        <p:txBody>
          <a:bodyPr/>
          <a:lstStyle>
            <a:lvl1pPr>
              <a:lnSpc>
                <a:spcPts val="1500"/>
              </a:lnSpc>
              <a:defRPr sz="1500" baseline="0"/>
            </a:lvl1pPr>
            <a:lvl2pPr>
              <a:lnSpc>
                <a:spcPts val="1500"/>
              </a:lnSpc>
              <a:spcBef>
                <a:spcPts val="150"/>
              </a:spcBef>
              <a:spcAft>
                <a:spcPts val="300"/>
              </a:spcAft>
              <a:defRPr sz="1200" baseline="0"/>
            </a:lvl2pPr>
          </a:lstStyle>
          <a:p>
            <a:pPr lvl="0"/>
            <a:r>
              <a:rPr lang="en-CA" dirty="0"/>
              <a:t>Project name</a:t>
            </a:r>
          </a:p>
          <a:p>
            <a:pPr lvl="1"/>
            <a:r>
              <a:rPr lang="en-CA" dirty="0"/>
              <a:t>Very small descriptive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4CE4CAD-F803-4D51-B4ED-F96912874E4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21" name="Picture Placeholder 3"/>
          <p:cNvSpPr>
            <a:spLocks noGrp="1"/>
          </p:cNvSpPr>
          <p:nvPr>
            <p:ph type="pic" sz="quarter" idx="64"/>
          </p:nvPr>
        </p:nvSpPr>
        <p:spPr>
          <a:xfrm>
            <a:off x="8023655" y="1449390"/>
            <a:ext cx="3266060" cy="1175823"/>
          </a:xfrm>
          <a:solidFill>
            <a:schemeClr val="tx2">
              <a:lumMod val="40000"/>
              <a:lumOff val="60000"/>
            </a:schemeClr>
          </a:solidFill>
          <a:ln w="25400">
            <a:solidFill>
              <a:schemeClr val="bg1"/>
            </a:solidFill>
          </a:ln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500"/>
            </a:lvl1pPr>
          </a:lstStyle>
          <a:p>
            <a:endParaRPr lang="en-US" dirty="0"/>
          </a:p>
        </p:txBody>
      </p:sp>
      <p:sp>
        <p:nvSpPr>
          <p:cNvPr id="22" name="Picture Placeholder 3"/>
          <p:cNvSpPr>
            <a:spLocks noGrp="1"/>
          </p:cNvSpPr>
          <p:nvPr>
            <p:ph type="pic" sz="quarter" idx="68"/>
          </p:nvPr>
        </p:nvSpPr>
        <p:spPr>
          <a:xfrm>
            <a:off x="8023655" y="3700977"/>
            <a:ext cx="3266060" cy="1175823"/>
          </a:xfrm>
          <a:solidFill>
            <a:schemeClr val="tx2">
              <a:lumMod val="40000"/>
              <a:lumOff val="60000"/>
            </a:schemeClr>
          </a:solidFill>
          <a:ln w="25400">
            <a:solidFill>
              <a:schemeClr val="bg1"/>
            </a:solidFill>
          </a:ln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500"/>
            </a:lvl1pPr>
          </a:lstStyle>
          <a:p>
            <a:endParaRPr lang="en-US" dirty="0"/>
          </a:p>
        </p:txBody>
      </p:sp>
      <p:sp>
        <p:nvSpPr>
          <p:cNvPr id="23" name="Picture Placeholder 3"/>
          <p:cNvSpPr>
            <a:spLocks noGrp="1"/>
          </p:cNvSpPr>
          <p:nvPr>
            <p:ph type="pic" sz="quarter" idx="69"/>
          </p:nvPr>
        </p:nvSpPr>
        <p:spPr>
          <a:xfrm>
            <a:off x="912283" y="1449390"/>
            <a:ext cx="3266060" cy="1175823"/>
          </a:xfrm>
          <a:solidFill>
            <a:schemeClr val="tx2">
              <a:lumMod val="40000"/>
              <a:lumOff val="60000"/>
            </a:schemeClr>
          </a:solidFill>
          <a:ln w="25400">
            <a:solidFill>
              <a:schemeClr val="bg1"/>
            </a:solidFill>
          </a:ln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500"/>
            </a:lvl1pPr>
          </a:lstStyle>
          <a:p>
            <a:endParaRPr lang="en-US" dirty="0"/>
          </a:p>
        </p:txBody>
      </p:sp>
      <p:sp>
        <p:nvSpPr>
          <p:cNvPr id="24" name="Picture Placeholder 3"/>
          <p:cNvSpPr>
            <a:spLocks noGrp="1"/>
          </p:cNvSpPr>
          <p:nvPr>
            <p:ph type="pic" sz="quarter" idx="70"/>
          </p:nvPr>
        </p:nvSpPr>
        <p:spPr>
          <a:xfrm>
            <a:off x="912283" y="3700977"/>
            <a:ext cx="3266060" cy="1175823"/>
          </a:xfrm>
          <a:solidFill>
            <a:schemeClr val="tx2">
              <a:lumMod val="40000"/>
              <a:lumOff val="60000"/>
            </a:schemeClr>
          </a:solidFill>
          <a:ln w="25400">
            <a:solidFill>
              <a:schemeClr val="bg1"/>
            </a:solidFill>
          </a:ln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500"/>
            </a:lvl1pPr>
          </a:lstStyle>
          <a:p>
            <a:endParaRPr lang="en-US" dirty="0"/>
          </a:p>
        </p:txBody>
      </p:sp>
      <p:sp>
        <p:nvSpPr>
          <p:cNvPr id="25" name="Picture Placeholder 3"/>
          <p:cNvSpPr>
            <a:spLocks noGrp="1"/>
          </p:cNvSpPr>
          <p:nvPr>
            <p:ph type="pic" sz="quarter" idx="71"/>
          </p:nvPr>
        </p:nvSpPr>
        <p:spPr>
          <a:xfrm>
            <a:off x="4463818" y="1449390"/>
            <a:ext cx="3266060" cy="1175823"/>
          </a:xfrm>
          <a:solidFill>
            <a:schemeClr val="tx2">
              <a:lumMod val="40000"/>
              <a:lumOff val="60000"/>
            </a:schemeClr>
          </a:solidFill>
          <a:ln w="25400">
            <a:solidFill>
              <a:schemeClr val="bg1"/>
            </a:solidFill>
          </a:ln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500"/>
            </a:lvl1pPr>
          </a:lstStyle>
          <a:p>
            <a:endParaRPr lang="en-US" dirty="0"/>
          </a:p>
        </p:txBody>
      </p:sp>
      <p:sp>
        <p:nvSpPr>
          <p:cNvPr id="26" name="Picture Placeholder 3"/>
          <p:cNvSpPr>
            <a:spLocks noGrp="1"/>
          </p:cNvSpPr>
          <p:nvPr>
            <p:ph type="pic" sz="quarter" idx="72"/>
          </p:nvPr>
        </p:nvSpPr>
        <p:spPr>
          <a:xfrm>
            <a:off x="4463818" y="3700977"/>
            <a:ext cx="3266060" cy="1175823"/>
          </a:xfrm>
          <a:solidFill>
            <a:schemeClr val="tx2">
              <a:lumMod val="40000"/>
              <a:lumOff val="60000"/>
            </a:schemeClr>
          </a:solidFill>
          <a:ln w="25400">
            <a:solidFill>
              <a:schemeClr val="bg1"/>
            </a:solidFill>
          </a:ln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500"/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3"/>
          </p:nvPr>
        </p:nvSpPr>
        <p:spPr/>
        <p:txBody>
          <a:bodyPr/>
          <a:lstStyle/>
          <a:p>
            <a:fld id="{8E9205E6-0D8F-4FE6-AE74-F8DC77F0BF6E}" type="slidenum">
              <a:rPr lang="en-CA" smtClean="0"/>
              <a:pPr/>
              <a:t>‹#›</a:t>
            </a:fld>
            <a:endParaRPr lang="en-CA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DF8E9E6-1617-44E2-9E68-EE762DDA1E72}"/>
              </a:ext>
            </a:extLst>
          </p:cNvPr>
          <p:cNvGrpSpPr/>
          <p:nvPr userDrawn="1"/>
        </p:nvGrpSpPr>
        <p:grpSpPr>
          <a:xfrm>
            <a:off x="10068209" y="5892668"/>
            <a:ext cx="1543923" cy="732181"/>
            <a:chOff x="7241120" y="5892668"/>
            <a:chExt cx="1543923" cy="732181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5900C822-F244-4BC0-8929-C491A24E43F5}"/>
                </a:ext>
              </a:extLst>
            </p:cNvPr>
            <p:cNvCxnSpPr/>
            <p:nvPr userDrawn="1"/>
          </p:nvCxnSpPr>
          <p:spPr>
            <a:xfrm flipH="1">
              <a:off x="7241120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176B4798-CC94-4318-8B64-849284BE42FB}"/>
                </a:ext>
              </a:extLst>
            </p:cNvPr>
            <p:cNvCxnSpPr/>
            <p:nvPr userDrawn="1"/>
          </p:nvCxnSpPr>
          <p:spPr>
            <a:xfrm flipH="1">
              <a:off x="7512783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29EC31D1-2AEF-4574-9AA7-186E727D2308}"/>
                </a:ext>
              </a:extLst>
            </p:cNvPr>
            <p:cNvCxnSpPr/>
            <p:nvPr userDrawn="1"/>
          </p:nvCxnSpPr>
          <p:spPr>
            <a:xfrm flipH="1">
              <a:off x="7777654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B6C04193-FA05-4112-916E-DEB4D40BF68D}"/>
                </a:ext>
              </a:extLst>
            </p:cNvPr>
            <p:cNvCxnSpPr/>
            <p:nvPr userDrawn="1"/>
          </p:nvCxnSpPr>
          <p:spPr>
            <a:xfrm flipH="1">
              <a:off x="8052862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1224261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Change Footer here: Insert &gt; Header and Footer (delete if none) 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E9205E6-0D8F-4FE6-AE74-F8DC77F0BF6E}" type="slidenum">
              <a:rPr lang="en-CA" smtClean="0"/>
              <a:pPr/>
              <a:t>‹#›</a:t>
            </a:fld>
            <a:endParaRPr lang="en-CA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99B33E3-8A95-4D58-BD89-5E80543F4384}"/>
              </a:ext>
            </a:extLst>
          </p:cNvPr>
          <p:cNvGrpSpPr/>
          <p:nvPr userDrawn="1"/>
        </p:nvGrpSpPr>
        <p:grpSpPr>
          <a:xfrm>
            <a:off x="10068209" y="5892668"/>
            <a:ext cx="1543923" cy="732181"/>
            <a:chOff x="7241120" y="5892668"/>
            <a:chExt cx="1543923" cy="732181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0E040127-4FC0-4874-8F70-C4A30502B0AC}"/>
                </a:ext>
              </a:extLst>
            </p:cNvPr>
            <p:cNvCxnSpPr/>
            <p:nvPr userDrawn="1"/>
          </p:nvCxnSpPr>
          <p:spPr>
            <a:xfrm flipH="1">
              <a:off x="7241120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AE855FFC-A6EA-4D7C-B625-9ED2DE1E6327}"/>
                </a:ext>
              </a:extLst>
            </p:cNvPr>
            <p:cNvCxnSpPr/>
            <p:nvPr userDrawn="1"/>
          </p:nvCxnSpPr>
          <p:spPr>
            <a:xfrm flipH="1">
              <a:off x="7512783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217171E5-F5D6-42B0-8404-D3780E73220E}"/>
                </a:ext>
              </a:extLst>
            </p:cNvPr>
            <p:cNvCxnSpPr/>
            <p:nvPr userDrawn="1"/>
          </p:nvCxnSpPr>
          <p:spPr>
            <a:xfrm flipH="1">
              <a:off x="7777654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90633626-963F-4031-9EDC-DB2D4FF11393}"/>
                </a:ext>
              </a:extLst>
            </p:cNvPr>
            <p:cNvCxnSpPr/>
            <p:nvPr userDrawn="1"/>
          </p:nvCxnSpPr>
          <p:spPr>
            <a:xfrm flipH="1">
              <a:off x="8052862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41187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without im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3" descr="fond-01-01-01-01-01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itle 2">
            <a:extLst>
              <a:ext uri="{FF2B5EF4-FFF2-40B4-BE49-F238E27FC236}">
                <a16:creationId xmlns:a16="http://schemas.microsoft.com/office/drawing/2014/main" id="{F2D67952-A40B-4EC7-9597-BB025BA203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6000" y="3006748"/>
            <a:ext cx="5183717" cy="63781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7C67480D-83DD-41EC-9AB7-66A7C1E0B2E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96000" y="3787644"/>
            <a:ext cx="5183717" cy="479557"/>
          </a:xfrm>
        </p:spPr>
        <p:txBody>
          <a:bodyPr anchor="t"/>
          <a:lstStyle>
            <a:lvl1pPr>
              <a:lnSpc>
                <a:spcPct val="100000"/>
              </a:lnSpc>
              <a:defRPr sz="1800"/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580072C-24E9-4E71-B1B6-CC8DCB27C2D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92526" y="1489189"/>
            <a:ext cx="2153590" cy="118964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622432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345627" y="6284412"/>
            <a:ext cx="5096093" cy="19679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baseline="0">
                <a:solidFill>
                  <a:schemeClr val="bg1">
                    <a:lumMod val="50000"/>
                  </a:schemeClr>
                </a:solidFill>
                <a:latin typeface="Arial" pitchFamily="34" charset="0"/>
              </a:defRPr>
            </a:lvl1pPr>
          </a:lstStyle>
          <a:p>
            <a:r>
              <a:rPr lang="en-GB" dirty="0"/>
              <a:t>Change Footer here: Insert &gt; Header and Footer (delete if none) </a:t>
            </a:r>
            <a:endParaRPr lang="en-C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9205E6-0D8F-4FE6-AE74-F8DC77F0BF6E}" type="slidenum">
              <a:rPr lang="en-CA" smtClean="0"/>
              <a:pPr/>
              <a:t>‹#›</a:t>
            </a:fld>
            <a:endParaRPr lang="en-CA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3A5669D9-D0A2-441D-A83D-C2473724283B}"/>
              </a:ext>
            </a:extLst>
          </p:cNvPr>
          <p:cNvGrpSpPr/>
          <p:nvPr userDrawn="1"/>
        </p:nvGrpSpPr>
        <p:grpSpPr>
          <a:xfrm>
            <a:off x="10068209" y="5892668"/>
            <a:ext cx="1543923" cy="732181"/>
            <a:chOff x="7241120" y="5892668"/>
            <a:chExt cx="1543923" cy="732181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C7365E59-247E-451F-AC59-66F8236DCDBB}"/>
                </a:ext>
              </a:extLst>
            </p:cNvPr>
            <p:cNvCxnSpPr/>
            <p:nvPr userDrawn="1"/>
          </p:nvCxnSpPr>
          <p:spPr>
            <a:xfrm flipH="1">
              <a:off x="7241120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B12A7F29-8A04-445A-9A94-15EAFA203B4E}"/>
                </a:ext>
              </a:extLst>
            </p:cNvPr>
            <p:cNvCxnSpPr/>
            <p:nvPr userDrawn="1"/>
          </p:nvCxnSpPr>
          <p:spPr>
            <a:xfrm flipH="1">
              <a:off x="7512783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8FE23A4C-AEB7-444B-820A-CAA9FF62CA37}"/>
                </a:ext>
              </a:extLst>
            </p:cNvPr>
            <p:cNvCxnSpPr/>
            <p:nvPr userDrawn="1"/>
          </p:nvCxnSpPr>
          <p:spPr>
            <a:xfrm flipH="1">
              <a:off x="7777654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D2A083EC-CAB9-4BA5-9ADD-B7C8549C2795}"/>
                </a:ext>
              </a:extLst>
            </p:cNvPr>
            <p:cNvCxnSpPr/>
            <p:nvPr userDrawn="1"/>
          </p:nvCxnSpPr>
          <p:spPr>
            <a:xfrm flipH="1">
              <a:off x="8052862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491510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se stud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240600" y="152400"/>
            <a:ext cx="11710800" cy="5619750"/>
          </a:xfrm>
          <a:solidFill>
            <a:schemeClr val="tx2">
              <a:lumMod val="40000"/>
              <a:lumOff val="60000"/>
            </a:schemeClr>
          </a:solidFill>
          <a:ln w="25400">
            <a:noFill/>
          </a:ln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500"/>
            </a:lvl1pPr>
          </a:lstStyle>
          <a:p>
            <a:endParaRPr lang="en-US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D252BFA-8EE0-4CA0-819D-3D70667018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787025" y="3999178"/>
            <a:ext cx="4164375" cy="530367"/>
          </a:xfrm>
        </p:spPr>
        <p:txBody>
          <a:bodyPr rIns="90000" anchor="ctr"/>
          <a:lstStyle>
            <a:lvl1pPr>
              <a:lnSpc>
                <a:spcPct val="9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>
              <a:lnSpc>
                <a:spcPct val="90000"/>
              </a:lnSpc>
              <a:spcAft>
                <a:spcPts val="0"/>
              </a:spcAft>
              <a:defRPr sz="1400">
                <a:solidFill>
                  <a:schemeClr val="bg1"/>
                </a:solidFill>
              </a:defRPr>
            </a:lvl2pPr>
            <a:lvl3pPr marL="0" indent="0">
              <a:lnSpc>
                <a:spcPct val="90000"/>
              </a:lnSpc>
              <a:buNone/>
              <a:defRPr sz="1100" b="0">
                <a:solidFill>
                  <a:schemeClr val="bg1"/>
                </a:solidFill>
              </a:defRPr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4345627" y="6284413"/>
            <a:ext cx="5096093" cy="196795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Change Footer here: Insert &gt; Header and Footer (delete if none) </a:t>
            </a:r>
            <a:endParaRPr lang="en-CA" dirty="0"/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52EEC670-C83A-438E-BB64-00673C4F9C2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87025" y="4639162"/>
            <a:ext cx="4164375" cy="966766"/>
          </a:xfrm>
        </p:spPr>
        <p:txBody>
          <a:bodyPr rIns="90000" anchor="t"/>
          <a:lstStyle>
            <a:lvl1pPr>
              <a:lnSpc>
                <a:spcPct val="90000"/>
              </a:lnSpc>
              <a:spcAft>
                <a:spcPts val="0"/>
              </a:spcAft>
              <a:defRPr sz="1100" b="0">
                <a:solidFill>
                  <a:schemeClr val="bg1"/>
                </a:solidFill>
              </a:defRPr>
            </a:lvl1pPr>
            <a:lvl2pPr>
              <a:lnSpc>
                <a:spcPct val="90000"/>
              </a:lnSpc>
              <a:spcAft>
                <a:spcPts val="0"/>
              </a:spcAft>
              <a:defRPr sz="1100" b="0">
                <a:solidFill>
                  <a:schemeClr val="bg1"/>
                </a:solidFill>
              </a:defRPr>
            </a:lvl2pPr>
            <a:lvl3pPr marL="0" indent="0">
              <a:lnSpc>
                <a:spcPct val="90000"/>
              </a:lnSpc>
              <a:buNone/>
              <a:defRPr sz="1100" b="0">
                <a:solidFill>
                  <a:schemeClr val="bg1"/>
                </a:solidFill>
              </a:defRPr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8E9205E6-0D8F-4FE6-AE74-F8DC77F0BF6E}" type="slidenum">
              <a:rPr lang="en-CA" smtClean="0"/>
              <a:pPr/>
              <a:t>‹#›</a:t>
            </a:fld>
            <a:endParaRPr lang="en-CA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B310C0E-A20D-485D-BBA6-1E70FD590446}"/>
              </a:ext>
            </a:extLst>
          </p:cNvPr>
          <p:cNvGrpSpPr/>
          <p:nvPr userDrawn="1"/>
        </p:nvGrpSpPr>
        <p:grpSpPr>
          <a:xfrm>
            <a:off x="10068209" y="5892668"/>
            <a:ext cx="1543923" cy="732181"/>
            <a:chOff x="7241120" y="5892668"/>
            <a:chExt cx="1543923" cy="732181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0DEF2E3D-2D8A-4AF1-B7B3-5B50251F8B88}"/>
                </a:ext>
              </a:extLst>
            </p:cNvPr>
            <p:cNvCxnSpPr/>
            <p:nvPr userDrawn="1"/>
          </p:nvCxnSpPr>
          <p:spPr>
            <a:xfrm flipH="1">
              <a:off x="7241120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F82A17DD-EDA8-4AF2-B441-B4E75168E6AC}"/>
                </a:ext>
              </a:extLst>
            </p:cNvPr>
            <p:cNvCxnSpPr/>
            <p:nvPr userDrawn="1"/>
          </p:nvCxnSpPr>
          <p:spPr>
            <a:xfrm flipH="1">
              <a:off x="7512783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CA74BFAE-0A42-4FF5-BE82-6C2823128107}"/>
                </a:ext>
              </a:extLst>
            </p:cNvPr>
            <p:cNvCxnSpPr/>
            <p:nvPr userDrawn="1"/>
          </p:nvCxnSpPr>
          <p:spPr>
            <a:xfrm flipH="1">
              <a:off x="7777654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2DAF27C1-76CF-43BA-952B-7907216CF189}"/>
                </a:ext>
              </a:extLst>
            </p:cNvPr>
            <p:cNvCxnSpPr/>
            <p:nvPr userDrawn="1"/>
          </p:nvCxnSpPr>
          <p:spPr>
            <a:xfrm flipH="1">
              <a:off x="8052862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879422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se stud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B518ED4E-DBFE-46B2-BF07-9492130ECCE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11424" y="1640095"/>
            <a:ext cx="2657275" cy="32266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60556B0B-A937-4069-8E41-E81CBB013AB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11423" y="2082768"/>
            <a:ext cx="2657276" cy="3534890"/>
          </a:xfrm>
        </p:spPr>
        <p:txBody>
          <a:bodyPr/>
          <a:lstStyle>
            <a:lvl1pPr>
              <a:lnSpc>
                <a:spcPct val="100000"/>
              </a:lnSpc>
              <a:spcAft>
                <a:spcPts val="0"/>
              </a:spcAft>
              <a:defRPr sz="1100" b="1">
                <a:solidFill>
                  <a:schemeClr val="accent1"/>
                </a:solidFill>
              </a:defRPr>
            </a:lvl1pPr>
            <a:lvl2pPr>
              <a:lnSpc>
                <a:spcPct val="85000"/>
              </a:lnSpc>
              <a:spcAft>
                <a:spcPts val="0"/>
              </a:spcAft>
              <a:defRPr sz="1100">
                <a:solidFill>
                  <a:schemeClr val="accent1"/>
                </a:solidFill>
              </a:defRPr>
            </a:lvl2pPr>
            <a:lvl3pPr marL="108000" indent="-108000">
              <a:lnSpc>
                <a:spcPct val="85000"/>
              </a:lnSpc>
              <a:spcBef>
                <a:spcPts val="300"/>
              </a:spcBef>
              <a:spcAft>
                <a:spcPts val="0"/>
              </a:spcAft>
              <a:defRPr sz="900"/>
            </a:lvl3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5" name="Footer Placeholder 2">
            <a:extLst>
              <a:ext uri="{FF2B5EF4-FFF2-40B4-BE49-F238E27FC236}">
                <a16:creationId xmlns:a16="http://schemas.microsoft.com/office/drawing/2014/main" id="{4A2BA475-3872-4E1B-ACA8-9992970360A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345627" y="6284413"/>
            <a:ext cx="5096093" cy="196795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Change Footer here: Insert &gt; Header and Footer (delete if none) </a:t>
            </a:r>
            <a:endParaRPr lang="en-CA" dirty="0"/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4210E657-6752-45F0-B0F2-A27FF5440C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1424" y="368301"/>
            <a:ext cx="10369152" cy="647759"/>
          </a:xfrm>
          <a:prstGeom prst="rect">
            <a:avLst/>
          </a:prstGeom>
        </p:spPr>
        <p:txBody>
          <a:bodyPr/>
          <a:lstStyle>
            <a:lvl1pPr>
              <a:lnSpc>
                <a:spcPct val="90000"/>
              </a:lnSpc>
              <a:defRPr/>
            </a:lvl1pPr>
          </a:lstStyle>
          <a:p>
            <a:endParaRPr lang="en-CA" noProof="0" dirty="0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7868E759-0532-45F4-9ECA-5B364A9C841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11424" y="1054042"/>
            <a:ext cx="10368293" cy="344546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5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here to add subtitle</a:t>
            </a:r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70"/>
          </p:nvPr>
        </p:nvSpPr>
        <p:spPr>
          <a:xfrm>
            <a:off x="3775323" y="1640095"/>
            <a:ext cx="8177328" cy="3984418"/>
          </a:xfrm>
          <a:solidFill>
            <a:schemeClr val="tx2">
              <a:lumMod val="40000"/>
              <a:lumOff val="60000"/>
            </a:schemeClr>
          </a:solidFill>
          <a:ln w="25400">
            <a:noFill/>
          </a:ln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500"/>
            </a:lvl1pPr>
          </a:lstStyle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71"/>
          </p:nvPr>
        </p:nvSpPr>
        <p:spPr/>
        <p:txBody>
          <a:bodyPr/>
          <a:lstStyle/>
          <a:p>
            <a:fld id="{8E9205E6-0D8F-4FE6-AE74-F8DC77F0BF6E}" type="slidenum">
              <a:rPr lang="en-CA" smtClean="0"/>
              <a:pPr/>
              <a:t>‹#›</a:t>
            </a:fld>
            <a:endParaRPr lang="en-CA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61C5D25-5696-47D6-8141-DD9DF3BB6D99}"/>
              </a:ext>
            </a:extLst>
          </p:cNvPr>
          <p:cNvGrpSpPr/>
          <p:nvPr userDrawn="1"/>
        </p:nvGrpSpPr>
        <p:grpSpPr>
          <a:xfrm>
            <a:off x="10068209" y="5892668"/>
            <a:ext cx="1543923" cy="732181"/>
            <a:chOff x="7241120" y="5892668"/>
            <a:chExt cx="1543923" cy="732181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05A84F0B-C4AC-45EA-AA32-757D782A8752}"/>
                </a:ext>
              </a:extLst>
            </p:cNvPr>
            <p:cNvCxnSpPr/>
            <p:nvPr userDrawn="1"/>
          </p:nvCxnSpPr>
          <p:spPr>
            <a:xfrm flipH="1">
              <a:off x="7241120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F6C2B1EA-A0AC-4A68-9B53-9DE0A2AD2970}"/>
                </a:ext>
              </a:extLst>
            </p:cNvPr>
            <p:cNvCxnSpPr/>
            <p:nvPr userDrawn="1"/>
          </p:nvCxnSpPr>
          <p:spPr>
            <a:xfrm flipH="1">
              <a:off x="7512783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B7B3891D-6C31-4D76-A32A-E3144F2A06A4}"/>
                </a:ext>
              </a:extLst>
            </p:cNvPr>
            <p:cNvCxnSpPr/>
            <p:nvPr userDrawn="1"/>
          </p:nvCxnSpPr>
          <p:spPr>
            <a:xfrm flipH="1">
              <a:off x="7777654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DEC4A449-39E7-4D77-B04B-CE61D84151A6}"/>
                </a:ext>
              </a:extLst>
            </p:cNvPr>
            <p:cNvCxnSpPr/>
            <p:nvPr userDrawn="1"/>
          </p:nvCxnSpPr>
          <p:spPr>
            <a:xfrm flipH="1">
              <a:off x="8052862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3309137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se study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856485E-1768-4878-99AE-03CA5AFAFAD2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911423" y="1527966"/>
            <a:ext cx="10369151" cy="31988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0BE4F2E-1D96-4BAC-9EBA-0038AF6EAF56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911423" y="4880611"/>
            <a:ext cx="4966895" cy="737047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1100" b="1">
                <a:solidFill>
                  <a:schemeClr val="accent1"/>
                </a:solidFill>
              </a:defRPr>
            </a:lvl1pPr>
            <a:lvl2pPr>
              <a:lnSpc>
                <a:spcPct val="90000"/>
              </a:lnSpc>
              <a:spcAft>
                <a:spcPts val="300"/>
              </a:spcAft>
              <a:defRPr sz="1100">
                <a:solidFill>
                  <a:schemeClr val="accent1"/>
                </a:solidFill>
              </a:defRPr>
            </a:lvl2pPr>
            <a:lvl3pPr marL="108000" indent="-108000">
              <a:lnSpc>
                <a:spcPct val="90000"/>
              </a:lnSpc>
              <a:spcBef>
                <a:spcPts val="300"/>
              </a:spcBef>
              <a:defRPr sz="900" i="0"/>
            </a:lvl3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195E2B4-9928-4D28-ACD8-21DCE9E49D55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6303955" y="4881058"/>
            <a:ext cx="4976620" cy="7366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1100" b="1">
                <a:solidFill>
                  <a:schemeClr val="accent1"/>
                </a:solidFill>
              </a:defRPr>
            </a:lvl1pPr>
            <a:lvl2pPr>
              <a:lnSpc>
                <a:spcPct val="90000"/>
              </a:lnSpc>
              <a:spcAft>
                <a:spcPts val="300"/>
              </a:spcAft>
              <a:defRPr sz="1100">
                <a:solidFill>
                  <a:schemeClr val="accent1"/>
                </a:solidFill>
              </a:defRPr>
            </a:lvl2pPr>
            <a:lvl3pPr marL="108000" indent="-10800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defRPr sz="900" i="0"/>
            </a:lvl3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6" name="Espace réservé du pied de page 4">
            <a:extLst>
              <a:ext uri="{FF2B5EF4-FFF2-40B4-BE49-F238E27FC236}">
                <a16:creationId xmlns:a16="http://schemas.microsoft.com/office/drawing/2014/main" id="{4EC7D187-969F-418F-820C-646B06705C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345627" y="6284412"/>
            <a:ext cx="5096093" cy="19679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baseline="0">
                <a:solidFill>
                  <a:schemeClr val="bg1">
                    <a:lumMod val="50000"/>
                  </a:schemeClr>
                </a:solidFill>
                <a:latin typeface="Arial" pitchFamily="34" charset="0"/>
              </a:defRPr>
            </a:lvl1pPr>
          </a:lstStyle>
          <a:p>
            <a:r>
              <a:rPr lang="en-GB" dirty="0"/>
              <a:t>Change Footer here: Insert &gt; Header and Footer (delete if none) </a:t>
            </a:r>
            <a:endParaRPr lang="en-CA" dirty="0"/>
          </a:p>
        </p:txBody>
      </p:sp>
      <p:sp>
        <p:nvSpPr>
          <p:cNvPr id="15" name="Titre 1">
            <a:extLst>
              <a:ext uri="{FF2B5EF4-FFF2-40B4-BE49-F238E27FC236}">
                <a16:creationId xmlns:a16="http://schemas.microsoft.com/office/drawing/2014/main" id="{460D1BA9-7005-433F-A648-3DBE7416EB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1424" y="368300"/>
            <a:ext cx="10369152" cy="921968"/>
          </a:xfrm>
          <a:prstGeom prst="rect">
            <a:avLst/>
          </a:prstGeom>
        </p:spPr>
        <p:txBody>
          <a:bodyPr/>
          <a:lstStyle>
            <a:lvl1pPr>
              <a:lnSpc>
                <a:spcPct val="90000"/>
              </a:lnSpc>
              <a:defRPr/>
            </a:lvl1pPr>
          </a:lstStyle>
          <a:p>
            <a:endParaRPr lang="en-CA" noProof="0" dirty="0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1423" y="1895477"/>
            <a:ext cx="4981575" cy="2822220"/>
          </a:xfrm>
          <a:solidFill>
            <a:schemeClr val="tx2">
              <a:lumMod val="40000"/>
              <a:lumOff val="60000"/>
            </a:schemeClr>
          </a:solidFill>
          <a:ln w="25400">
            <a:noFill/>
          </a:ln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500"/>
            </a:lvl1pPr>
          </a:lstStyle>
          <a:p>
            <a:endParaRPr lang="en-US" dirty="0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6299001" y="1895477"/>
            <a:ext cx="4981575" cy="2822220"/>
          </a:xfrm>
          <a:solidFill>
            <a:schemeClr val="tx2">
              <a:lumMod val="40000"/>
              <a:lumOff val="60000"/>
            </a:schemeClr>
          </a:solidFill>
          <a:ln w="25400">
            <a:noFill/>
          </a:ln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500"/>
            </a:lvl1pPr>
          </a:lstStyle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37"/>
          </p:nvPr>
        </p:nvSpPr>
        <p:spPr/>
        <p:txBody>
          <a:bodyPr/>
          <a:lstStyle/>
          <a:p>
            <a:fld id="{8E9205E6-0D8F-4FE6-AE74-F8DC77F0BF6E}" type="slidenum">
              <a:rPr lang="en-CA" smtClean="0"/>
              <a:pPr/>
              <a:t>‹#›</a:t>
            </a:fld>
            <a:endParaRPr lang="en-CA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6751ECCC-2491-4B2C-A0DC-779B35BC0E20}"/>
              </a:ext>
            </a:extLst>
          </p:cNvPr>
          <p:cNvGrpSpPr/>
          <p:nvPr userDrawn="1"/>
        </p:nvGrpSpPr>
        <p:grpSpPr>
          <a:xfrm>
            <a:off x="10068209" y="5892668"/>
            <a:ext cx="1543923" cy="732181"/>
            <a:chOff x="7241120" y="5892668"/>
            <a:chExt cx="1543923" cy="732181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E838528C-6EB1-4CC7-B5AA-D99D63856568}"/>
                </a:ext>
              </a:extLst>
            </p:cNvPr>
            <p:cNvCxnSpPr/>
            <p:nvPr userDrawn="1"/>
          </p:nvCxnSpPr>
          <p:spPr>
            <a:xfrm flipH="1">
              <a:off x="7241120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0D4F7014-F64A-496D-851F-CCBA562FED95}"/>
                </a:ext>
              </a:extLst>
            </p:cNvPr>
            <p:cNvCxnSpPr/>
            <p:nvPr userDrawn="1"/>
          </p:nvCxnSpPr>
          <p:spPr>
            <a:xfrm flipH="1">
              <a:off x="7512783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3545BCAE-575E-4A01-BDD3-76FB7A6BA7E6}"/>
                </a:ext>
              </a:extLst>
            </p:cNvPr>
            <p:cNvCxnSpPr/>
            <p:nvPr userDrawn="1"/>
          </p:nvCxnSpPr>
          <p:spPr>
            <a:xfrm flipH="1">
              <a:off x="7777654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633D60BA-AD9F-4EEA-839F-7C24E04F02F9}"/>
                </a:ext>
              </a:extLst>
            </p:cNvPr>
            <p:cNvCxnSpPr/>
            <p:nvPr userDrawn="1"/>
          </p:nvCxnSpPr>
          <p:spPr>
            <a:xfrm flipH="1">
              <a:off x="8052862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204744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with im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71CB765-A5F1-4151-8B60-8A9794422720}"/>
              </a:ext>
            </a:extLst>
          </p:cNvPr>
          <p:cNvSpPr/>
          <p:nvPr userDrawn="1"/>
        </p:nvSpPr>
        <p:spPr>
          <a:xfrm>
            <a:off x="0" y="4833938"/>
            <a:ext cx="12192000" cy="20240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9625106-2AEC-405A-9865-05D138588F09}"/>
              </a:ext>
            </a:extLst>
          </p:cNvPr>
          <p:cNvSpPr/>
          <p:nvPr userDrawn="1"/>
        </p:nvSpPr>
        <p:spPr>
          <a:xfrm>
            <a:off x="0" y="0"/>
            <a:ext cx="239184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9D90C86-2B30-4D3E-8850-9C2EA3DBF5E2}"/>
              </a:ext>
            </a:extLst>
          </p:cNvPr>
          <p:cNvSpPr/>
          <p:nvPr userDrawn="1"/>
        </p:nvSpPr>
        <p:spPr>
          <a:xfrm>
            <a:off x="1" y="0"/>
            <a:ext cx="12191183" cy="152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9EE894A-59AF-495B-8CD3-6807E1036C02}"/>
              </a:ext>
            </a:extLst>
          </p:cNvPr>
          <p:cNvSpPr/>
          <p:nvPr userDrawn="1"/>
        </p:nvSpPr>
        <p:spPr>
          <a:xfrm>
            <a:off x="11951998" y="0"/>
            <a:ext cx="240001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dirty="0"/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10068209" y="5892668"/>
            <a:ext cx="1543923" cy="732181"/>
            <a:chOff x="7241120" y="5892668"/>
            <a:chExt cx="1543923" cy="732181"/>
          </a:xfrm>
        </p:grpSpPr>
        <p:cxnSp>
          <p:nvCxnSpPr>
            <p:cNvPr id="15" name="Straight Connector 14"/>
            <p:cNvCxnSpPr/>
            <p:nvPr userDrawn="1"/>
          </p:nvCxnSpPr>
          <p:spPr>
            <a:xfrm flipH="1">
              <a:off x="7241120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 userDrawn="1"/>
          </p:nvCxnSpPr>
          <p:spPr>
            <a:xfrm flipH="1">
              <a:off x="7512783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 userDrawn="1"/>
          </p:nvCxnSpPr>
          <p:spPr>
            <a:xfrm flipH="1">
              <a:off x="7777654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 userDrawn="1"/>
          </p:nvCxnSpPr>
          <p:spPr>
            <a:xfrm flipH="1">
              <a:off x="8052862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itle 2">
            <a:extLst>
              <a:ext uri="{FF2B5EF4-FFF2-40B4-BE49-F238E27FC236}">
                <a16:creationId xmlns:a16="http://schemas.microsoft.com/office/drawing/2014/main" id="{9396BA27-A064-4173-B70E-77BC02B25D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1424" y="5003800"/>
            <a:ext cx="10368293" cy="96805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7" name="Text Placeholder 5">
            <a:extLst>
              <a:ext uri="{FF2B5EF4-FFF2-40B4-BE49-F238E27FC236}">
                <a16:creationId xmlns:a16="http://schemas.microsoft.com/office/drawing/2014/main" id="{F2D7B214-B5FE-4BDA-BE8A-BDFBE377AFD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11425" y="6003794"/>
            <a:ext cx="8637321" cy="479557"/>
          </a:xfrm>
        </p:spPr>
        <p:txBody>
          <a:bodyPr anchor="ctr"/>
          <a:lstStyle>
            <a:lvl1pPr>
              <a:lnSpc>
                <a:spcPct val="100000"/>
              </a:lnSpc>
              <a:defRPr sz="1800"/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8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240600" y="152400"/>
            <a:ext cx="11710800" cy="4681538"/>
          </a:xfrm>
          <a:solidFill>
            <a:schemeClr val="tx2">
              <a:lumMod val="40000"/>
              <a:lumOff val="60000"/>
            </a:schemeClr>
          </a:solidFill>
          <a:ln w="25400">
            <a:solidFill>
              <a:schemeClr val="bg1"/>
            </a:solidFill>
          </a:ln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82518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2" pos="151" userDrawn="1">
          <p15:clr>
            <a:srgbClr val="FBAE40"/>
          </p15:clr>
        </p15:guide>
        <p15:guide id="3" pos="7529" userDrawn="1">
          <p15:clr>
            <a:srgbClr val="FBAE40"/>
          </p15:clr>
        </p15:guide>
        <p15:guide id="4" orient="horz" pos="96" userDrawn="1">
          <p15:clr>
            <a:srgbClr val="FBAE40"/>
          </p15:clr>
        </p15:guide>
        <p15:guide id="5" orient="horz" pos="3045" userDrawn="1">
          <p15:clr>
            <a:srgbClr val="FBAE40"/>
          </p15:clr>
        </p15:guide>
        <p15:guide id="6" pos="3840" userDrawn="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without im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3" descr="fond-01-01-01-01-01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1" name="Title 2">
            <a:extLst>
              <a:ext uri="{FF2B5EF4-FFF2-40B4-BE49-F238E27FC236}">
                <a16:creationId xmlns:a16="http://schemas.microsoft.com/office/drawing/2014/main" id="{F2D67952-A40B-4EC7-9597-BB025BA203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6000" y="3006748"/>
            <a:ext cx="5183717" cy="63781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12" name="Text Placeholder 5">
            <a:extLst>
              <a:ext uri="{FF2B5EF4-FFF2-40B4-BE49-F238E27FC236}">
                <a16:creationId xmlns:a16="http://schemas.microsoft.com/office/drawing/2014/main" id="{7C67480D-83DD-41EC-9AB7-66A7C1E0B2E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96000" y="3787644"/>
            <a:ext cx="5183717" cy="479557"/>
          </a:xfrm>
        </p:spPr>
        <p:txBody>
          <a:bodyPr anchor="t"/>
          <a:lstStyle>
            <a:lvl1pPr>
              <a:lnSpc>
                <a:spcPct val="100000"/>
              </a:lnSpc>
              <a:defRPr sz="1800"/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CE093AF-39B0-438C-8BC7-6F5016D5D3E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92526" y="1489189"/>
            <a:ext cx="2153590" cy="118964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978504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r Divider Dark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240000" y="158240"/>
            <a:ext cx="11712000" cy="546017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8085863" y="2759978"/>
            <a:ext cx="3867439" cy="3864871"/>
            <a:chOff x="8085863" y="2759978"/>
            <a:chExt cx="3867439" cy="3864871"/>
          </a:xfrm>
        </p:grpSpPr>
        <p:cxnSp>
          <p:nvCxnSpPr>
            <p:cNvPr id="13" name="Straight Connector 12"/>
            <p:cNvCxnSpPr/>
            <p:nvPr userDrawn="1"/>
          </p:nvCxnSpPr>
          <p:spPr>
            <a:xfrm flipH="1">
              <a:off x="8085863" y="2759978"/>
              <a:ext cx="3864869" cy="3864871"/>
            </a:xfrm>
            <a:prstGeom prst="line">
              <a:avLst/>
            </a:prstGeom>
            <a:ln w="1270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 userDrawn="1"/>
          </p:nvCxnSpPr>
          <p:spPr>
            <a:xfrm flipH="1">
              <a:off x="8624633" y="3296873"/>
              <a:ext cx="3327972" cy="3327976"/>
            </a:xfrm>
            <a:prstGeom prst="line">
              <a:avLst/>
            </a:prstGeom>
            <a:ln w="1270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 userDrawn="1"/>
          </p:nvCxnSpPr>
          <p:spPr>
            <a:xfrm flipH="1">
              <a:off x="9175008" y="3850547"/>
              <a:ext cx="2774299" cy="2774302"/>
            </a:xfrm>
            <a:prstGeom prst="line">
              <a:avLst/>
            </a:prstGeom>
            <a:ln w="1270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 userDrawn="1"/>
          </p:nvCxnSpPr>
          <p:spPr>
            <a:xfrm flipH="1">
              <a:off x="9707509" y="4379053"/>
              <a:ext cx="2245793" cy="2245796"/>
            </a:xfrm>
            <a:prstGeom prst="line">
              <a:avLst/>
            </a:prstGeom>
            <a:ln w="1270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itre 1"/>
          <p:cNvSpPr>
            <a:spLocks noGrp="1"/>
          </p:cNvSpPr>
          <p:nvPr>
            <p:ph type="title" hasCustomPrompt="1"/>
          </p:nvPr>
        </p:nvSpPr>
        <p:spPr>
          <a:xfrm>
            <a:off x="911161" y="1449389"/>
            <a:ext cx="6418545" cy="1081237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lnSpc>
                <a:spcPct val="90000"/>
              </a:lnSpc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en-CA" noProof="1"/>
              <a:t>Divider Slide</a:t>
            </a:r>
            <a:br>
              <a:rPr lang="en-CA" noProof="1"/>
            </a:br>
            <a:r>
              <a:rPr lang="en-CA" noProof="1"/>
              <a:t>Title</a:t>
            </a:r>
          </a:p>
        </p:txBody>
      </p:sp>
      <p:sp>
        <p:nvSpPr>
          <p:cNvPr id="18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911425" y="2649814"/>
            <a:ext cx="6418281" cy="72008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lnSpc>
                <a:spcPct val="100000"/>
              </a:lnSpc>
              <a:buNone/>
              <a:defRPr sz="1400" b="0" baseline="0">
                <a:solidFill>
                  <a:schemeClr val="bg1"/>
                </a:solidFill>
              </a:defRPr>
            </a:lvl1pPr>
            <a:lvl2pPr>
              <a:lnSpc>
                <a:spcPts val="1800"/>
              </a:lnSpc>
              <a:defRPr sz="1400" b="0">
                <a:solidFill>
                  <a:srgbClr val="414141"/>
                </a:solidFill>
              </a:defRPr>
            </a:lvl2pPr>
            <a:lvl3pPr>
              <a:lnSpc>
                <a:spcPts val="1800"/>
              </a:lnSpc>
              <a:defRPr sz="1400" b="0">
                <a:solidFill>
                  <a:srgbClr val="414141"/>
                </a:solidFill>
              </a:defRPr>
            </a:lvl3pPr>
            <a:lvl4pPr>
              <a:lnSpc>
                <a:spcPts val="1800"/>
              </a:lnSpc>
              <a:defRPr sz="1400" b="0">
                <a:solidFill>
                  <a:srgbClr val="414141"/>
                </a:solidFill>
              </a:defRPr>
            </a:lvl4pPr>
            <a:lvl5pPr>
              <a:lnSpc>
                <a:spcPts val="1800"/>
              </a:lnSpc>
              <a:defRPr sz="1400" b="0">
                <a:solidFill>
                  <a:srgbClr val="414141"/>
                </a:solidFill>
              </a:defRPr>
            </a:lvl5pPr>
          </a:lstStyle>
          <a:p>
            <a:pPr lvl="0"/>
            <a:r>
              <a:rPr lang="en-CA" noProof="1"/>
              <a:t>Click here to add normal Text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E9205E6-0D8F-4FE6-AE74-F8DC77F0BF6E}" type="slidenum">
              <a:rPr lang="en-CA" smtClean="0"/>
              <a:pPr/>
              <a:t>‹#›</a:t>
            </a:fld>
            <a:endParaRPr lang="en-CA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81368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r Divider Te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694B781-7D9C-463C-8E10-9C522DBF7B7B}"/>
              </a:ext>
            </a:extLst>
          </p:cNvPr>
          <p:cNvSpPr/>
          <p:nvPr userDrawn="1"/>
        </p:nvSpPr>
        <p:spPr>
          <a:xfrm>
            <a:off x="240000" y="158240"/>
            <a:ext cx="11712000" cy="5460179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8085863" y="2759978"/>
            <a:ext cx="3867439" cy="3864871"/>
            <a:chOff x="8085863" y="2759978"/>
            <a:chExt cx="3867439" cy="3864871"/>
          </a:xfrm>
        </p:grpSpPr>
        <p:cxnSp>
          <p:nvCxnSpPr>
            <p:cNvPr id="12" name="Straight Connector 11"/>
            <p:cNvCxnSpPr/>
            <p:nvPr userDrawn="1"/>
          </p:nvCxnSpPr>
          <p:spPr>
            <a:xfrm flipH="1">
              <a:off x="8085863" y="2759978"/>
              <a:ext cx="3864869" cy="3864871"/>
            </a:xfrm>
            <a:prstGeom prst="line">
              <a:avLst/>
            </a:prstGeom>
            <a:ln w="12700">
              <a:solidFill>
                <a:schemeClr val="accent3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 userDrawn="1"/>
          </p:nvCxnSpPr>
          <p:spPr>
            <a:xfrm flipH="1">
              <a:off x="8624633" y="3296873"/>
              <a:ext cx="3327972" cy="3327976"/>
            </a:xfrm>
            <a:prstGeom prst="line">
              <a:avLst/>
            </a:prstGeom>
            <a:ln w="12700">
              <a:solidFill>
                <a:schemeClr val="accent3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 userDrawn="1"/>
          </p:nvCxnSpPr>
          <p:spPr>
            <a:xfrm flipH="1">
              <a:off x="9175008" y="3850547"/>
              <a:ext cx="2774299" cy="2774302"/>
            </a:xfrm>
            <a:prstGeom prst="line">
              <a:avLst/>
            </a:prstGeom>
            <a:ln w="12700">
              <a:solidFill>
                <a:schemeClr val="accent3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 userDrawn="1"/>
          </p:nvCxnSpPr>
          <p:spPr>
            <a:xfrm flipH="1">
              <a:off x="9707509" y="4379053"/>
              <a:ext cx="2245793" cy="2245796"/>
            </a:xfrm>
            <a:prstGeom prst="line">
              <a:avLst/>
            </a:prstGeom>
            <a:ln w="12700">
              <a:solidFill>
                <a:schemeClr val="accent3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itre 1"/>
          <p:cNvSpPr>
            <a:spLocks noGrp="1"/>
          </p:cNvSpPr>
          <p:nvPr>
            <p:ph type="title" hasCustomPrompt="1"/>
          </p:nvPr>
        </p:nvSpPr>
        <p:spPr>
          <a:xfrm>
            <a:off x="911161" y="1449389"/>
            <a:ext cx="6418545" cy="1081237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lnSpc>
                <a:spcPct val="90000"/>
              </a:lnSpc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en-CA" noProof="1"/>
              <a:t>Divider Slide</a:t>
            </a:r>
            <a:br>
              <a:rPr lang="en-CA" noProof="1"/>
            </a:br>
            <a:r>
              <a:rPr lang="en-CA" noProof="1"/>
              <a:t>Title</a:t>
            </a:r>
          </a:p>
        </p:txBody>
      </p:sp>
      <p:sp>
        <p:nvSpPr>
          <p:cNvPr id="16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911425" y="2649814"/>
            <a:ext cx="6418281" cy="72008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lnSpc>
                <a:spcPct val="100000"/>
              </a:lnSpc>
              <a:buNone/>
              <a:defRPr sz="1400" b="0" baseline="0">
                <a:solidFill>
                  <a:schemeClr val="bg1"/>
                </a:solidFill>
              </a:defRPr>
            </a:lvl1pPr>
            <a:lvl2pPr>
              <a:lnSpc>
                <a:spcPts val="1800"/>
              </a:lnSpc>
              <a:defRPr sz="1400" b="0">
                <a:solidFill>
                  <a:srgbClr val="414141"/>
                </a:solidFill>
              </a:defRPr>
            </a:lvl2pPr>
            <a:lvl3pPr>
              <a:lnSpc>
                <a:spcPts val="1800"/>
              </a:lnSpc>
              <a:defRPr sz="1400" b="0">
                <a:solidFill>
                  <a:srgbClr val="414141"/>
                </a:solidFill>
              </a:defRPr>
            </a:lvl3pPr>
            <a:lvl4pPr>
              <a:lnSpc>
                <a:spcPts val="1800"/>
              </a:lnSpc>
              <a:defRPr sz="1400" b="0">
                <a:solidFill>
                  <a:srgbClr val="414141"/>
                </a:solidFill>
              </a:defRPr>
            </a:lvl4pPr>
            <a:lvl5pPr>
              <a:lnSpc>
                <a:spcPts val="1800"/>
              </a:lnSpc>
              <a:defRPr sz="1400" b="0">
                <a:solidFill>
                  <a:srgbClr val="414141"/>
                </a:solidFill>
              </a:defRPr>
            </a:lvl5pPr>
          </a:lstStyle>
          <a:p>
            <a:pPr lvl="0"/>
            <a:r>
              <a:rPr lang="en-CA" noProof="1"/>
              <a:t>Click here to add normal Text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E9205E6-0D8F-4FE6-AE74-F8DC77F0BF6E}" type="slidenum">
              <a:rPr lang="en-CA" smtClean="0"/>
              <a:pPr/>
              <a:t>‹#›</a:t>
            </a:fld>
            <a:endParaRPr lang="en-CA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45586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r Divider Ligh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E488AA6-0CD0-48E2-81A2-0CC017A8F348}"/>
              </a:ext>
            </a:extLst>
          </p:cNvPr>
          <p:cNvSpPr/>
          <p:nvPr userDrawn="1"/>
        </p:nvSpPr>
        <p:spPr>
          <a:xfrm>
            <a:off x="240000" y="158240"/>
            <a:ext cx="11712000" cy="5460179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8085863" y="2759978"/>
            <a:ext cx="3867439" cy="3864871"/>
            <a:chOff x="8085863" y="2759978"/>
            <a:chExt cx="3867439" cy="3864871"/>
          </a:xfrm>
        </p:grpSpPr>
        <p:cxnSp>
          <p:nvCxnSpPr>
            <p:cNvPr id="12" name="Straight Connector 11"/>
            <p:cNvCxnSpPr/>
            <p:nvPr userDrawn="1"/>
          </p:nvCxnSpPr>
          <p:spPr>
            <a:xfrm flipH="1">
              <a:off x="8085863" y="2759978"/>
              <a:ext cx="3864869" cy="3864871"/>
            </a:xfrm>
            <a:prstGeom prst="line">
              <a:avLst/>
            </a:prstGeom>
            <a:ln w="12700">
              <a:solidFill>
                <a:schemeClr val="accent3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 userDrawn="1"/>
          </p:nvCxnSpPr>
          <p:spPr>
            <a:xfrm flipH="1">
              <a:off x="8624633" y="3296873"/>
              <a:ext cx="3327972" cy="3327976"/>
            </a:xfrm>
            <a:prstGeom prst="line">
              <a:avLst/>
            </a:prstGeom>
            <a:ln w="12700">
              <a:solidFill>
                <a:schemeClr val="accent3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 userDrawn="1"/>
          </p:nvCxnSpPr>
          <p:spPr>
            <a:xfrm flipH="1">
              <a:off x="9175008" y="3850547"/>
              <a:ext cx="2774299" cy="2774302"/>
            </a:xfrm>
            <a:prstGeom prst="line">
              <a:avLst/>
            </a:prstGeom>
            <a:ln w="12700">
              <a:solidFill>
                <a:schemeClr val="accent3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 userDrawn="1"/>
          </p:nvCxnSpPr>
          <p:spPr>
            <a:xfrm flipH="1">
              <a:off x="9707509" y="4379053"/>
              <a:ext cx="2245793" cy="2245796"/>
            </a:xfrm>
            <a:prstGeom prst="line">
              <a:avLst/>
            </a:prstGeom>
            <a:ln w="12700">
              <a:solidFill>
                <a:schemeClr val="accent3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itre 1"/>
          <p:cNvSpPr>
            <a:spLocks noGrp="1"/>
          </p:cNvSpPr>
          <p:nvPr>
            <p:ph type="title" hasCustomPrompt="1"/>
          </p:nvPr>
        </p:nvSpPr>
        <p:spPr>
          <a:xfrm>
            <a:off x="911161" y="1449389"/>
            <a:ext cx="6418545" cy="1081237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lnSpc>
                <a:spcPct val="90000"/>
              </a:lnSpc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en-CA" noProof="1"/>
              <a:t>Divider Slide</a:t>
            </a:r>
            <a:br>
              <a:rPr lang="en-CA" noProof="1"/>
            </a:br>
            <a:r>
              <a:rPr lang="en-CA" noProof="1"/>
              <a:t>Title</a:t>
            </a:r>
          </a:p>
        </p:txBody>
      </p:sp>
      <p:sp>
        <p:nvSpPr>
          <p:cNvPr id="16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911425" y="2649814"/>
            <a:ext cx="6418281" cy="72008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lnSpc>
                <a:spcPct val="100000"/>
              </a:lnSpc>
              <a:buNone/>
              <a:defRPr sz="1400" b="0" baseline="0">
                <a:solidFill>
                  <a:schemeClr val="bg1"/>
                </a:solidFill>
              </a:defRPr>
            </a:lvl1pPr>
            <a:lvl2pPr>
              <a:lnSpc>
                <a:spcPts val="1800"/>
              </a:lnSpc>
              <a:defRPr sz="1400" b="0">
                <a:solidFill>
                  <a:srgbClr val="414141"/>
                </a:solidFill>
              </a:defRPr>
            </a:lvl2pPr>
            <a:lvl3pPr>
              <a:lnSpc>
                <a:spcPts val="1800"/>
              </a:lnSpc>
              <a:defRPr sz="1400" b="0">
                <a:solidFill>
                  <a:srgbClr val="414141"/>
                </a:solidFill>
              </a:defRPr>
            </a:lvl3pPr>
            <a:lvl4pPr>
              <a:lnSpc>
                <a:spcPts val="1800"/>
              </a:lnSpc>
              <a:defRPr sz="1400" b="0">
                <a:solidFill>
                  <a:srgbClr val="414141"/>
                </a:solidFill>
              </a:defRPr>
            </a:lvl4pPr>
            <a:lvl5pPr>
              <a:lnSpc>
                <a:spcPts val="1800"/>
              </a:lnSpc>
              <a:defRPr sz="1400" b="0">
                <a:solidFill>
                  <a:srgbClr val="414141"/>
                </a:solidFill>
              </a:defRPr>
            </a:lvl5pPr>
          </a:lstStyle>
          <a:p>
            <a:pPr lvl="0"/>
            <a:r>
              <a:rPr lang="en-CA" noProof="1"/>
              <a:t>Click here to add normal Text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E9205E6-0D8F-4FE6-AE74-F8DC77F0BF6E}" type="slidenum">
              <a:rPr lang="en-CA" smtClean="0"/>
              <a:pPr/>
              <a:t>‹#›</a:t>
            </a:fld>
            <a:endParaRPr lang="en-CA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69623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002924.jpg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0000" y="158240"/>
            <a:ext cx="11705733" cy="5460179"/>
          </a:xfrm>
          <a:prstGeom prst="rect">
            <a:avLst/>
          </a:prstGeom>
        </p:spPr>
      </p:pic>
      <p:grpSp>
        <p:nvGrpSpPr>
          <p:cNvPr id="10" name="Group 9"/>
          <p:cNvGrpSpPr/>
          <p:nvPr userDrawn="1"/>
        </p:nvGrpSpPr>
        <p:grpSpPr>
          <a:xfrm>
            <a:off x="8085863" y="2759978"/>
            <a:ext cx="3867439" cy="3864871"/>
            <a:chOff x="8085863" y="2759978"/>
            <a:chExt cx="3867439" cy="3864871"/>
          </a:xfrm>
        </p:grpSpPr>
        <p:cxnSp>
          <p:nvCxnSpPr>
            <p:cNvPr id="11" name="Straight Connector 10"/>
            <p:cNvCxnSpPr/>
            <p:nvPr userDrawn="1"/>
          </p:nvCxnSpPr>
          <p:spPr>
            <a:xfrm flipH="1">
              <a:off x="8085863" y="2759978"/>
              <a:ext cx="3864869" cy="3864871"/>
            </a:xfrm>
            <a:prstGeom prst="line">
              <a:avLst/>
            </a:prstGeom>
            <a:ln w="12700">
              <a:solidFill>
                <a:schemeClr val="accent3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 userDrawn="1"/>
          </p:nvCxnSpPr>
          <p:spPr>
            <a:xfrm flipH="1">
              <a:off x="8624633" y="3296873"/>
              <a:ext cx="3327972" cy="3327976"/>
            </a:xfrm>
            <a:prstGeom prst="line">
              <a:avLst/>
            </a:prstGeom>
            <a:ln w="12700">
              <a:solidFill>
                <a:schemeClr val="accent3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 userDrawn="1"/>
          </p:nvCxnSpPr>
          <p:spPr>
            <a:xfrm flipH="1">
              <a:off x="9175008" y="3850547"/>
              <a:ext cx="2774299" cy="2774302"/>
            </a:xfrm>
            <a:prstGeom prst="line">
              <a:avLst/>
            </a:prstGeom>
            <a:ln w="12700">
              <a:solidFill>
                <a:schemeClr val="accent3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 userDrawn="1"/>
          </p:nvCxnSpPr>
          <p:spPr>
            <a:xfrm flipH="1">
              <a:off x="9707509" y="4379053"/>
              <a:ext cx="2245793" cy="2245796"/>
            </a:xfrm>
            <a:prstGeom prst="line">
              <a:avLst/>
            </a:prstGeom>
            <a:ln w="12700">
              <a:solidFill>
                <a:schemeClr val="accent3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itre 1"/>
          <p:cNvSpPr>
            <a:spLocks noGrp="1"/>
          </p:cNvSpPr>
          <p:nvPr>
            <p:ph type="title" hasCustomPrompt="1"/>
          </p:nvPr>
        </p:nvSpPr>
        <p:spPr>
          <a:xfrm>
            <a:off x="911161" y="1449389"/>
            <a:ext cx="6418545" cy="1081237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lnSpc>
                <a:spcPct val="90000"/>
              </a:lnSpc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en-CA" noProof="1"/>
              <a:t>Divider Slide</a:t>
            </a:r>
            <a:br>
              <a:rPr lang="en-CA" noProof="1"/>
            </a:br>
            <a:r>
              <a:rPr lang="en-CA" noProof="1"/>
              <a:t>Title</a:t>
            </a:r>
          </a:p>
        </p:txBody>
      </p:sp>
      <p:sp>
        <p:nvSpPr>
          <p:cNvPr id="16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911425" y="2649814"/>
            <a:ext cx="6418281" cy="72008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lnSpc>
                <a:spcPct val="100000"/>
              </a:lnSpc>
              <a:buNone/>
              <a:defRPr sz="1400" b="0" baseline="0">
                <a:solidFill>
                  <a:schemeClr val="bg1"/>
                </a:solidFill>
              </a:defRPr>
            </a:lvl1pPr>
            <a:lvl2pPr>
              <a:lnSpc>
                <a:spcPts val="1800"/>
              </a:lnSpc>
              <a:defRPr sz="1400" b="0">
                <a:solidFill>
                  <a:srgbClr val="414141"/>
                </a:solidFill>
              </a:defRPr>
            </a:lvl2pPr>
            <a:lvl3pPr>
              <a:lnSpc>
                <a:spcPts val="1800"/>
              </a:lnSpc>
              <a:defRPr sz="1400" b="0">
                <a:solidFill>
                  <a:srgbClr val="414141"/>
                </a:solidFill>
              </a:defRPr>
            </a:lvl3pPr>
            <a:lvl4pPr>
              <a:lnSpc>
                <a:spcPts val="1800"/>
              </a:lnSpc>
              <a:defRPr sz="1400" b="0">
                <a:solidFill>
                  <a:srgbClr val="414141"/>
                </a:solidFill>
              </a:defRPr>
            </a:lvl4pPr>
            <a:lvl5pPr>
              <a:lnSpc>
                <a:spcPts val="1800"/>
              </a:lnSpc>
              <a:defRPr sz="1400" b="0">
                <a:solidFill>
                  <a:srgbClr val="414141"/>
                </a:solidFill>
              </a:defRPr>
            </a:lvl5pPr>
          </a:lstStyle>
          <a:p>
            <a:pPr lvl="0"/>
            <a:r>
              <a:rPr lang="en-CA" noProof="1"/>
              <a:t>Click here to add normal Text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E9205E6-0D8F-4FE6-AE74-F8DC77F0BF6E}" type="slidenum">
              <a:rPr lang="en-CA" smtClean="0"/>
              <a:pPr/>
              <a:t>‹#›</a:t>
            </a:fld>
            <a:endParaRPr lang="en-CA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06512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r Divider Dark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240000" y="158240"/>
            <a:ext cx="11712000" cy="5619761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3" name="Titre 1"/>
          <p:cNvSpPr>
            <a:spLocks noGrp="1"/>
          </p:cNvSpPr>
          <p:nvPr>
            <p:ph type="title" hasCustomPrompt="1"/>
          </p:nvPr>
        </p:nvSpPr>
        <p:spPr>
          <a:xfrm>
            <a:off x="911161" y="1449389"/>
            <a:ext cx="6418545" cy="1081237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lnSpc>
                <a:spcPct val="90000"/>
              </a:lnSpc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en-CA" noProof="1"/>
              <a:t>Divider Slide</a:t>
            </a:r>
            <a:br>
              <a:rPr lang="en-CA" noProof="1"/>
            </a:br>
            <a:r>
              <a:rPr lang="en-CA" noProof="1"/>
              <a:t>Title</a:t>
            </a:r>
          </a:p>
        </p:txBody>
      </p:sp>
      <p:sp>
        <p:nvSpPr>
          <p:cNvPr id="4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911425" y="2649814"/>
            <a:ext cx="6418281" cy="72008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lnSpc>
                <a:spcPct val="100000"/>
              </a:lnSpc>
              <a:buNone/>
              <a:defRPr sz="1400" b="0" baseline="0">
                <a:solidFill>
                  <a:schemeClr val="bg1"/>
                </a:solidFill>
              </a:defRPr>
            </a:lvl1pPr>
            <a:lvl2pPr>
              <a:lnSpc>
                <a:spcPts val="1800"/>
              </a:lnSpc>
              <a:defRPr sz="1400" b="0">
                <a:solidFill>
                  <a:srgbClr val="414141"/>
                </a:solidFill>
              </a:defRPr>
            </a:lvl2pPr>
            <a:lvl3pPr>
              <a:lnSpc>
                <a:spcPts val="1800"/>
              </a:lnSpc>
              <a:defRPr sz="1400" b="0">
                <a:solidFill>
                  <a:srgbClr val="414141"/>
                </a:solidFill>
              </a:defRPr>
            </a:lvl3pPr>
            <a:lvl4pPr>
              <a:lnSpc>
                <a:spcPts val="1800"/>
              </a:lnSpc>
              <a:defRPr sz="1400" b="0">
                <a:solidFill>
                  <a:srgbClr val="414141"/>
                </a:solidFill>
              </a:defRPr>
            </a:lvl4pPr>
            <a:lvl5pPr>
              <a:lnSpc>
                <a:spcPts val="1800"/>
              </a:lnSpc>
              <a:defRPr sz="1400" b="0">
                <a:solidFill>
                  <a:srgbClr val="414141"/>
                </a:solidFill>
              </a:defRPr>
            </a:lvl5pPr>
          </a:lstStyle>
          <a:p>
            <a:pPr lvl="0"/>
            <a:r>
              <a:rPr lang="en-CA" noProof="1"/>
              <a:t>Click here to add normal Text</a:t>
            </a: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8085863" y="2759978"/>
            <a:ext cx="3867439" cy="3864871"/>
            <a:chOff x="8085863" y="2759978"/>
            <a:chExt cx="3867439" cy="3864871"/>
          </a:xfrm>
        </p:grpSpPr>
        <p:cxnSp>
          <p:nvCxnSpPr>
            <p:cNvPr id="13" name="Straight Connector 12"/>
            <p:cNvCxnSpPr/>
            <p:nvPr userDrawn="1"/>
          </p:nvCxnSpPr>
          <p:spPr>
            <a:xfrm flipH="1">
              <a:off x="8085863" y="2759978"/>
              <a:ext cx="3864869" cy="3864871"/>
            </a:xfrm>
            <a:prstGeom prst="line">
              <a:avLst/>
            </a:prstGeom>
            <a:ln w="1270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 userDrawn="1"/>
          </p:nvCxnSpPr>
          <p:spPr>
            <a:xfrm flipH="1">
              <a:off x="8624633" y="3296873"/>
              <a:ext cx="3327972" cy="3327976"/>
            </a:xfrm>
            <a:prstGeom prst="line">
              <a:avLst/>
            </a:prstGeom>
            <a:ln w="1270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 userDrawn="1"/>
          </p:nvCxnSpPr>
          <p:spPr>
            <a:xfrm flipH="1">
              <a:off x="9175008" y="3850547"/>
              <a:ext cx="2774299" cy="2774302"/>
            </a:xfrm>
            <a:prstGeom prst="line">
              <a:avLst/>
            </a:prstGeom>
            <a:ln w="1270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 userDrawn="1"/>
          </p:nvCxnSpPr>
          <p:spPr>
            <a:xfrm flipH="1">
              <a:off x="9707509" y="4379053"/>
              <a:ext cx="2245793" cy="2245796"/>
            </a:xfrm>
            <a:prstGeom prst="line">
              <a:avLst/>
            </a:prstGeom>
            <a:ln w="1270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E9205E6-0D8F-4FE6-AE74-F8DC77F0BF6E}" type="slidenum">
              <a:rPr lang="en-CA" smtClean="0"/>
              <a:pPr/>
              <a:t>‹#›</a:t>
            </a:fld>
            <a:endParaRPr lang="en-CA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23289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mond Divider"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1" y="1"/>
            <a:ext cx="12192000" cy="5778000"/>
          </a:xfrm>
          <a:prstGeom prst="rect">
            <a:avLst/>
          </a:prstGeom>
          <a:solidFill>
            <a:srgbClr val="005A8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800" dirty="0"/>
          </a:p>
        </p:txBody>
      </p:sp>
      <p:grpSp>
        <p:nvGrpSpPr>
          <p:cNvPr id="15" name="Grouper 3"/>
          <p:cNvGrpSpPr/>
          <p:nvPr userDrawn="1"/>
        </p:nvGrpSpPr>
        <p:grpSpPr>
          <a:xfrm>
            <a:off x="444591" y="80031"/>
            <a:ext cx="5470094" cy="5470094"/>
            <a:chOff x="-78531" y="259381"/>
            <a:chExt cx="4780468" cy="4780468"/>
          </a:xfrm>
          <a:noFill/>
        </p:grpSpPr>
        <p:sp>
          <p:nvSpPr>
            <p:cNvPr id="18" name="Rectangle 4"/>
            <p:cNvSpPr/>
            <p:nvPr/>
          </p:nvSpPr>
          <p:spPr>
            <a:xfrm rot="2700000">
              <a:off x="-78531" y="259381"/>
              <a:ext cx="4780468" cy="4780468"/>
            </a:xfrm>
            <a:custGeom>
              <a:avLst/>
              <a:gdLst>
                <a:gd name="connsiteX0" fmla="*/ 0 w 5470094"/>
                <a:gd name="connsiteY0" fmla="*/ 0 h 5470094"/>
                <a:gd name="connsiteX1" fmla="*/ 5470094 w 5470094"/>
                <a:gd name="connsiteY1" fmla="*/ 0 h 5470094"/>
                <a:gd name="connsiteX2" fmla="*/ 5470094 w 5470094"/>
                <a:gd name="connsiteY2" fmla="*/ 5470094 h 5470094"/>
                <a:gd name="connsiteX3" fmla="*/ 0 w 5470094"/>
                <a:gd name="connsiteY3" fmla="*/ 5470094 h 5470094"/>
                <a:gd name="connsiteX4" fmla="*/ 0 w 5470094"/>
                <a:gd name="connsiteY4" fmla="*/ 0 h 5470094"/>
                <a:gd name="connsiteX0" fmla="*/ 0 w 5470094"/>
                <a:gd name="connsiteY0" fmla="*/ 0 h 5470094"/>
                <a:gd name="connsiteX1" fmla="*/ 5470094 w 5470094"/>
                <a:gd name="connsiteY1" fmla="*/ 0 h 5470094"/>
                <a:gd name="connsiteX2" fmla="*/ 5470094 w 5470094"/>
                <a:gd name="connsiteY2" fmla="*/ 5470094 h 5470094"/>
                <a:gd name="connsiteX3" fmla="*/ 4312961 w 5470094"/>
                <a:gd name="connsiteY3" fmla="*/ 5457018 h 5470094"/>
                <a:gd name="connsiteX4" fmla="*/ 0 w 5470094"/>
                <a:gd name="connsiteY4" fmla="*/ 5470094 h 5470094"/>
                <a:gd name="connsiteX5" fmla="*/ 0 w 5470094"/>
                <a:gd name="connsiteY5" fmla="*/ 0 h 5470094"/>
                <a:gd name="connsiteX0" fmla="*/ 0 w 5470094"/>
                <a:gd name="connsiteY0" fmla="*/ 0 h 5470094"/>
                <a:gd name="connsiteX1" fmla="*/ 5470094 w 5470094"/>
                <a:gd name="connsiteY1" fmla="*/ 0 h 5470094"/>
                <a:gd name="connsiteX2" fmla="*/ 5456447 w 5470094"/>
                <a:gd name="connsiteY2" fmla="*/ 4229717 h 5470094"/>
                <a:gd name="connsiteX3" fmla="*/ 5470094 w 5470094"/>
                <a:gd name="connsiteY3" fmla="*/ 5470094 h 5470094"/>
                <a:gd name="connsiteX4" fmla="*/ 4312961 w 5470094"/>
                <a:gd name="connsiteY4" fmla="*/ 5457018 h 5470094"/>
                <a:gd name="connsiteX5" fmla="*/ 0 w 5470094"/>
                <a:gd name="connsiteY5" fmla="*/ 5470094 h 5470094"/>
                <a:gd name="connsiteX6" fmla="*/ 0 w 5470094"/>
                <a:gd name="connsiteY6" fmla="*/ 0 h 5470094"/>
                <a:gd name="connsiteX0" fmla="*/ 0 w 5470094"/>
                <a:gd name="connsiteY0" fmla="*/ 0 h 5470094"/>
                <a:gd name="connsiteX1" fmla="*/ 5470094 w 5470094"/>
                <a:gd name="connsiteY1" fmla="*/ 0 h 5470094"/>
                <a:gd name="connsiteX2" fmla="*/ 5456447 w 5470094"/>
                <a:gd name="connsiteY2" fmla="*/ 4205380 h 5470094"/>
                <a:gd name="connsiteX3" fmla="*/ 5470094 w 5470094"/>
                <a:gd name="connsiteY3" fmla="*/ 5470094 h 5470094"/>
                <a:gd name="connsiteX4" fmla="*/ 4312961 w 5470094"/>
                <a:gd name="connsiteY4" fmla="*/ 5457018 h 5470094"/>
                <a:gd name="connsiteX5" fmla="*/ 0 w 5470094"/>
                <a:gd name="connsiteY5" fmla="*/ 5470094 h 5470094"/>
                <a:gd name="connsiteX6" fmla="*/ 0 w 5470094"/>
                <a:gd name="connsiteY6" fmla="*/ 0 h 5470094"/>
                <a:gd name="connsiteX0" fmla="*/ 0 w 5470094"/>
                <a:gd name="connsiteY0" fmla="*/ 0 h 5470094"/>
                <a:gd name="connsiteX1" fmla="*/ 5470094 w 5470094"/>
                <a:gd name="connsiteY1" fmla="*/ 0 h 5470094"/>
                <a:gd name="connsiteX2" fmla="*/ 5456447 w 5470094"/>
                <a:gd name="connsiteY2" fmla="*/ 4205380 h 5470094"/>
                <a:gd name="connsiteX3" fmla="*/ 5470094 w 5470094"/>
                <a:gd name="connsiteY3" fmla="*/ 5470094 h 5470094"/>
                <a:gd name="connsiteX4" fmla="*/ 4213180 w 5470094"/>
                <a:gd name="connsiteY4" fmla="*/ 5459453 h 5470094"/>
                <a:gd name="connsiteX5" fmla="*/ 0 w 5470094"/>
                <a:gd name="connsiteY5" fmla="*/ 5470094 h 5470094"/>
                <a:gd name="connsiteX6" fmla="*/ 0 w 5470094"/>
                <a:gd name="connsiteY6" fmla="*/ 0 h 5470094"/>
                <a:gd name="connsiteX0" fmla="*/ 0 w 5470094"/>
                <a:gd name="connsiteY0" fmla="*/ 0 h 5470094"/>
                <a:gd name="connsiteX1" fmla="*/ 5470094 w 5470094"/>
                <a:gd name="connsiteY1" fmla="*/ 0 h 5470094"/>
                <a:gd name="connsiteX2" fmla="*/ 5456447 w 5470094"/>
                <a:gd name="connsiteY2" fmla="*/ 4205380 h 5470094"/>
                <a:gd name="connsiteX3" fmla="*/ 5453078 w 5470094"/>
                <a:gd name="connsiteY3" fmla="*/ 4211881 h 5470094"/>
                <a:gd name="connsiteX4" fmla="*/ 4213180 w 5470094"/>
                <a:gd name="connsiteY4" fmla="*/ 5459453 h 5470094"/>
                <a:gd name="connsiteX5" fmla="*/ 0 w 5470094"/>
                <a:gd name="connsiteY5" fmla="*/ 5470094 h 5470094"/>
                <a:gd name="connsiteX6" fmla="*/ 0 w 5470094"/>
                <a:gd name="connsiteY6" fmla="*/ 0 h 5470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70094" h="5470094">
                  <a:moveTo>
                    <a:pt x="0" y="0"/>
                  </a:moveTo>
                  <a:lnTo>
                    <a:pt x="5470094" y="0"/>
                  </a:lnTo>
                  <a:lnTo>
                    <a:pt x="5456447" y="4205380"/>
                  </a:lnTo>
                  <a:lnTo>
                    <a:pt x="5453078" y="4211881"/>
                  </a:lnTo>
                  <a:lnTo>
                    <a:pt x="4213180" y="5459453"/>
                  </a:lnTo>
                  <a:lnTo>
                    <a:pt x="0" y="547009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solidFill>
                <a:schemeClr val="accent3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19" name="Rectangle 18"/>
            <p:cNvSpPr/>
            <p:nvPr/>
          </p:nvSpPr>
          <p:spPr>
            <a:xfrm rot="2700000">
              <a:off x="812970" y="1150882"/>
              <a:ext cx="2997466" cy="2997466"/>
            </a:xfrm>
            <a:prstGeom prst="rect">
              <a:avLst/>
            </a:prstGeom>
            <a:grpFill/>
            <a:ln>
              <a:solidFill>
                <a:schemeClr val="accent3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22" name="Rectangle 21"/>
            <p:cNvSpPr/>
            <p:nvPr/>
          </p:nvSpPr>
          <p:spPr>
            <a:xfrm rot="2700000">
              <a:off x="1550644" y="1904662"/>
              <a:ext cx="1511652" cy="1511652"/>
            </a:xfrm>
            <a:prstGeom prst="rect">
              <a:avLst/>
            </a:prstGeom>
            <a:grpFill/>
            <a:ln>
              <a:solidFill>
                <a:schemeClr val="accent3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</p:grpSp>
      <p:sp>
        <p:nvSpPr>
          <p:cNvPr id="16" name="Titre 1"/>
          <p:cNvSpPr>
            <a:spLocks noGrp="1"/>
          </p:cNvSpPr>
          <p:nvPr>
            <p:ph type="title" hasCustomPrompt="1"/>
          </p:nvPr>
        </p:nvSpPr>
        <p:spPr>
          <a:xfrm>
            <a:off x="911161" y="1449389"/>
            <a:ext cx="6418545" cy="1081237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lnSpc>
                <a:spcPct val="90000"/>
              </a:lnSpc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en-CA" noProof="1"/>
              <a:t>Divider Slide</a:t>
            </a:r>
            <a:br>
              <a:rPr lang="en-CA" noProof="1"/>
            </a:br>
            <a:r>
              <a:rPr lang="en-CA" noProof="1"/>
              <a:t>Title</a:t>
            </a:r>
          </a:p>
        </p:txBody>
      </p:sp>
      <p:sp>
        <p:nvSpPr>
          <p:cNvPr id="17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911425" y="2649814"/>
            <a:ext cx="6418281" cy="72008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lnSpc>
                <a:spcPct val="100000"/>
              </a:lnSpc>
              <a:buNone/>
              <a:defRPr sz="1400" b="0" baseline="0">
                <a:solidFill>
                  <a:schemeClr val="bg1"/>
                </a:solidFill>
              </a:defRPr>
            </a:lvl1pPr>
            <a:lvl2pPr>
              <a:lnSpc>
                <a:spcPts val="1800"/>
              </a:lnSpc>
              <a:defRPr sz="1400" b="0">
                <a:solidFill>
                  <a:srgbClr val="414141"/>
                </a:solidFill>
              </a:defRPr>
            </a:lvl2pPr>
            <a:lvl3pPr>
              <a:lnSpc>
                <a:spcPts val="1800"/>
              </a:lnSpc>
              <a:defRPr sz="1400" b="0">
                <a:solidFill>
                  <a:srgbClr val="414141"/>
                </a:solidFill>
              </a:defRPr>
            </a:lvl3pPr>
            <a:lvl4pPr>
              <a:lnSpc>
                <a:spcPts val="1800"/>
              </a:lnSpc>
              <a:defRPr sz="1400" b="0">
                <a:solidFill>
                  <a:srgbClr val="414141"/>
                </a:solidFill>
              </a:defRPr>
            </a:lvl4pPr>
            <a:lvl5pPr>
              <a:lnSpc>
                <a:spcPts val="1800"/>
              </a:lnSpc>
              <a:defRPr sz="1400" b="0">
                <a:solidFill>
                  <a:srgbClr val="414141"/>
                </a:solidFill>
              </a:defRPr>
            </a:lvl5pPr>
          </a:lstStyle>
          <a:p>
            <a:pPr lvl="0"/>
            <a:r>
              <a:rPr lang="en-CA" noProof="1"/>
              <a:t>Click here to add normal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E9205E6-0D8F-4FE6-AE74-F8DC77F0BF6E}" type="slidenum">
              <a:rPr lang="en-CA" smtClean="0"/>
              <a:pPr/>
              <a:t>‹#›</a:t>
            </a:fld>
            <a:endParaRPr lang="en-CA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424FD3B-A8A2-4F75-9BE8-9B567855D249}"/>
              </a:ext>
            </a:extLst>
          </p:cNvPr>
          <p:cNvGrpSpPr/>
          <p:nvPr userDrawn="1"/>
        </p:nvGrpSpPr>
        <p:grpSpPr>
          <a:xfrm>
            <a:off x="10068209" y="5892668"/>
            <a:ext cx="1543923" cy="732181"/>
            <a:chOff x="7241120" y="5892668"/>
            <a:chExt cx="1543923" cy="732181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73C6DE39-C2F8-4338-B689-BA9400D18CBC}"/>
                </a:ext>
              </a:extLst>
            </p:cNvPr>
            <p:cNvCxnSpPr/>
            <p:nvPr userDrawn="1"/>
          </p:nvCxnSpPr>
          <p:spPr>
            <a:xfrm flipH="1">
              <a:off x="7241120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02569476-54F5-4DAC-9AD1-93DDAC05FAF0}"/>
                </a:ext>
              </a:extLst>
            </p:cNvPr>
            <p:cNvCxnSpPr/>
            <p:nvPr userDrawn="1"/>
          </p:nvCxnSpPr>
          <p:spPr>
            <a:xfrm flipH="1">
              <a:off x="7512783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6741616E-F441-4149-B980-68057B4EDD9C}"/>
                </a:ext>
              </a:extLst>
            </p:cNvPr>
            <p:cNvCxnSpPr/>
            <p:nvPr userDrawn="1"/>
          </p:nvCxnSpPr>
          <p:spPr>
            <a:xfrm flipH="1">
              <a:off x="7777654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725C646-2590-48A3-9E9A-CF10250036CE}"/>
                </a:ext>
              </a:extLst>
            </p:cNvPr>
            <p:cNvCxnSpPr/>
            <p:nvPr userDrawn="1"/>
          </p:nvCxnSpPr>
          <p:spPr>
            <a:xfrm flipH="1">
              <a:off x="8052862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1876002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rst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E9205E6-0D8F-4FE6-AE74-F8DC77F0BF6E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AACBB95-3D73-4073-ADAD-00F5F7A0ED86}"/>
              </a:ext>
            </a:extLst>
          </p:cNvPr>
          <p:cNvSpPr/>
          <p:nvPr userDrawn="1"/>
        </p:nvSpPr>
        <p:spPr>
          <a:xfrm>
            <a:off x="240000" y="158240"/>
            <a:ext cx="11712000" cy="5619761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6" name="Rectangle 16">
            <a:extLst>
              <a:ext uri="{FF2B5EF4-FFF2-40B4-BE49-F238E27FC236}">
                <a16:creationId xmlns:a16="http://schemas.microsoft.com/office/drawing/2014/main" id="{5B917F65-BD0F-4751-8B91-BF7B4E7F52B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911424" y="2432985"/>
            <a:ext cx="7502136" cy="2613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noAutofit/>
          </a:bodyPr>
          <a:lstStyle/>
          <a:p>
            <a:pPr>
              <a:lnSpc>
                <a:spcPct val="100000"/>
              </a:lnSpc>
              <a:spcBef>
                <a:spcPts val="900"/>
              </a:spcBef>
            </a:pPr>
            <a:r>
              <a:rPr lang="en-US" sz="2100" dirty="0">
                <a:solidFill>
                  <a:srgbClr val="FFFFFF"/>
                </a:solidFill>
              </a:rPr>
              <a:t>We strive to be the premier engineering solutions partner, committed to delivering complex projects from vision </a:t>
            </a:r>
            <a:br>
              <a:rPr lang="en-US" sz="2100" dirty="0">
                <a:solidFill>
                  <a:srgbClr val="FFFFFF"/>
                </a:solidFill>
              </a:rPr>
            </a:br>
            <a:r>
              <a:rPr lang="en-US" sz="2100" dirty="0">
                <a:solidFill>
                  <a:srgbClr val="FFFFFF"/>
                </a:solidFill>
              </a:rPr>
              <a:t>to reality for a sustainable lifespan. </a:t>
            </a:r>
          </a:p>
        </p:txBody>
      </p:sp>
      <p:sp>
        <p:nvSpPr>
          <p:cNvPr id="17" name="Titre 49">
            <a:extLst>
              <a:ext uri="{FF2B5EF4-FFF2-40B4-BE49-F238E27FC236}">
                <a16:creationId xmlns:a16="http://schemas.microsoft.com/office/drawing/2014/main" id="{0118FAC6-33EC-4ED1-AB4E-CA0E8BAFC700}"/>
              </a:ext>
            </a:extLst>
          </p:cNvPr>
          <p:cNvSpPr txBox="1">
            <a:spLocks/>
          </p:cNvSpPr>
          <p:nvPr userDrawn="1"/>
        </p:nvSpPr>
        <p:spPr>
          <a:xfrm>
            <a:off x="911424" y="1238239"/>
            <a:ext cx="10369152" cy="1008154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kern="1200" cap="none" spc="0" baseline="0">
                <a:solidFill>
                  <a:schemeClr val="accent2"/>
                </a:solidFill>
                <a:latin typeface="Arial" pitchFamily="34" charset="0"/>
                <a:ea typeface="+mj-ea"/>
                <a:cs typeface="+mj-cs"/>
              </a:defRPr>
            </a:lvl1pPr>
          </a:lstStyle>
          <a:p>
            <a:r>
              <a:rPr kumimoji="0" lang="en-GB" sz="2100" b="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pitchFamily="34" charset="0"/>
                <a:ea typeface="+mj-ea"/>
                <a:cs typeface="+mj-cs"/>
              </a:rPr>
              <a:t>Our vision</a:t>
            </a:r>
            <a:endParaRPr lang="en-CA" sz="2100" noProof="1">
              <a:solidFill>
                <a:schemeClr val="accent3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7ECF330-76DF-4A71-A986-7BB3690FEDF5}"/>
              </a:ext>
            </a:extLst>
          </p:cNvPr>
          <p:cNvGrpSpPr/>
          <p:nvPr userDrawn="1"/>
        </p:nvGrpSpPr>
        <p:grpSpPr>
          <a:xfrm>
            <a:off x="10068209" y="5892668"/>
            <a:ext cx="1543923" cy="732181"/>
            <a:chOff x="7241120" y="5892668"/>
            <a:chExt cx="1543923" cy="73218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6361A91-6DEE-4361-AEB1-B938793755B8}"/>
                </a:ext>
              </a:extLst>
            </p:cNvPr>
            <p:cNvCxnSpPr/>
            <p:nvPr userDrawn="1"/>
          </p:nvCxnSpPr>
          <p:spPr>
            <a:xfrm flipH="1">
              <a:off x="7241120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D6DD90F6-1968-4A0F-925E-876544CBE9C9}"/>
                </a:ext>
              </a:extLst>
            </p:cNvPr>
            <p:cNvCxnSpPr/>
            <p:nvPr userDrawn="1"/>
          </p:nvCxnSpPr>
          <p:spPr>
            <a:xfrm flipH="1">
              <a:off x="7512783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B931A87A-0C17-4431-844D-5A5C49BD7360}"/>
                </a:ext>
              </a:extLst>
            </p:cNvPr>
            <p:cNvCxnSpPr/>
            <p:nvPr userDrawn="1"/>
          </p:nvCxnSpPr>
          <p:spPr>
            <a:xfrm flipH="1">
              <a:off x="7777654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91A2B8E1-35E5-419C-A9B1-400531749618}"/>
                </a:ext>
              </a:extLst>
            </p:cNvPr>
            <p:cNvCxnSpPr/>
            <p:nvPr userDrawn="1"/>
          </p:nvCxnSpPr>
          <p:spPr>
            <a:xfrm flipH="1">
              <a:off x="8052862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07449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ond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E9205E6-0D8F-4FE6-AE74-F8DC77F0BF6E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AACBB95-3D73-4073-ADAD-00F5F7A0ED86}"/>
              </a:ext>
            </a:extLst>
          </p:cNvPr>
          <p:cNvSpPr/>
          <p:nvPr userDrawn="1"/>
        </p:nvSpPr>
        <p:spPr>
          <a:xfrm>
            <a:off x="240000" y="158240"/>
            <a:ext cx="11712000" cy="5619761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8" name="Rectangle 16">
            <a:extLst>
              <a:ext uri="{FF2B5EF4-FFF2-40B4-BE49-F238E27FC236}">
                <a16:creationId xmlns:a16="http://schemas.microsoft.com/office/drawing/2014/main" id="{5B917F65-BD0F-4751-8B91-BF7B4E7F52B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911424" y="2432985"/>
            <a:ext cx="7502136" cy="2613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Clr>
                <a:prstClr val="white"/>
              </a:buClr>
              <a:buSzPct val="25000"/>
              <a:buFont typeface="Arial" pitchFamily="34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Founded in 1911, SNC-Lavalin is a global fully integrated professional services and project management company and a major player in the ownership of infrastructure. From offices around the world, SNC-Lavalin's employees are proud to build what matters. Our teams provide comprehensive end-to-end project solutions – including capital investment, consulting, design, engineering, construction, sustaining capital and operations and maintenance – to clients in oil and gas, nuclear, mining and metallurgy, infrastructure and power.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Clr>
                <a:prstClr val="white"/>
              </a:buClr>
              <a:buSzPct val="25000"/>
              <a:buFont typeface="Arial" pitchFamily="34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On July 3, 2017, SNC-Lavalin acquired Atkins, one of the world’s most respected design, engineering and project management consultancies.</a:t>
            </a:r>
            <a:endParaRPr kumimoji="0" lang="en-CA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9" name="Titre 49">
            <a:extLst>
              <a:ext uri="{FF2B5EF4-FFF2-40B4-BE49-F238E27FC236}">
                <a16:creationId xmlns:a16="http://schemas.microsoft.com/office/drawing/2014/main" id="{0118FAC6-33EC-4ED1-AB4E-CA0E8BAFC700}"/>
              </a:ext>
            </a:extLst>
          </p:cNvPr>
          <p:cNvSpPr txBox="1">
            <a:spLocks/>
          </p:cNvSpPr>
          <p:nvPr userDrawn="1"/>
        </p:nvSpPr>
        <p:spPr>
          <a:xfrm>
            <a:off x="911424" y="1238239"/>
            <a:ext cx="10369152" cy="1008154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kern="1200" cap="none" spc="0" baseline="0">
                <a:solidFill>
                  <a:schemeClr val="accent2"/>
                </a:solidFill>
                <a:latin typeface="Arial" pitchFamily="34" charset="0"/>
                <a:ea typeface="+mj-ea"/>
                <a:cs typeface="+mj-cs"/>
              </a:defRPr>
            </a:lvl1pPr>
          </a:lstStyle>
          <a:p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j-ea"/>
                <a:cs typeface="+mj-cs"/>
              </a:rPr>
              <a:t>A world leader</a:t>
            </a:r>
            <a:r>
              <a:rPr lang="en-CA" sz="2800" noProof="1"/>
              <a:t>s</a:t>
            </a:r>
          </a:p>
        </p:txBody>
      </p:sp>
      <p:grpSp>
        <p:nvGrpSpPr>
          <p:cNvPr id="10" name="Group 9"/>
          <p:cNvGrpSpPr/>
          <p:nvPr userDrawn="1"/>
        </p:nvGrpSpPr>
        <p:grpSpPr>
          <a:xfrm>
            <a:off x="8085863" y="2759978"/>
            <a:ext cx="3867439" cy="3864871"/>
            <a:chOff x="8085863" y="2759978"/>
            <a:chExt cx="3867439" cy="3864871"/>
          </a:xfrm>
        </p:grpSpPr>
        <p:cxnSp>
          <p:nvCxnSpPr>
            <p:cNvPr id="11" name="Straight Connector 10"/>
            <p:cNvCxnSpPr/>
            <p:nvPr userDrawn="1"/>
          </p:nvCxnSpPr>
          <p:spPr>
            <a:xfrm flipH="1">
              <a:off x="8085863" y="2759978"/>
              <a:ext cx="3864869" cy="3864871"/>
            </a:xfrm>
            <a:prstGeom prst="line">
              <a:avLst/>
            </a:prstGeom>
            <a:ln w="12700">
              <a:solidFill>
                <a:schemeClr val="accent3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 userDrawn="1"/>
          </p:nvCxnSpPr>
          <p:spPr>
            <a:xfrm flipH="1">
              <a:off x="8624633" y="3296873"/>
              <a:ext cx="3327972" cy="3327976"/>
            </a:xfrm>
            <a:prstGeom prst="line">
              <a:avLst/>
            </a:prstGeom>
            <a:ln w="12700">
              <a:solidFill>
                <a:schemeClr val="accent3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 userDrawn="1"/>
          </p:nvCxnSpPr>
          <p:spPr>
            <a:xfrm flipH="1">
              <a:off x="9175008" y="3850547"/>
              <a:ext cx="2774299" cy="2774302"/>
            </a:xfrm>
            <a:prstGeom prst="line">
              <a:avLst/>
            </a:prstGeom>
            <a:ln w="12700">
              <a:solidFill>
                <a:schemeClr val="accent3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 userDrawn="1"/>
          </p:nvCxnSpPr>
          <p:spPr>
            <a:xfrm flipH="1">
              <a:off x="9707509" y="4379053"/>
              <a:ext cx="2245793" cy="2245796"/>
            </a:xfrm>
            <a:prstGeom prst="line">
              <a:avLst/>
            </a:prstGeom>
            <a:ln w="12700">
              <a:solidFill>
                <a:schemeClr val="accent3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68848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pied de page 4">
            <a:extLst>
              <a:ext uri="{FF2B5EF4-FFF2-40B4-BE49-F238E27FC236}">
                <a16:creationId xmlns:a16="http://schemas.microsoft.com/office/drawing/2014/main" id="{B835FBB8-4E81-46E9-8FD5-BFAED8C6BB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345627" y="6284412"/>
            <a:ext cx="5096093" cy="19679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baseline="0">
                <a:solidFill>
                  <a:schemeClr val="bg1">
                    <a:lumMod val="50000"/>
                  </a:schemeClr>
                </a:solidFill>
                <a:latin typeface="Arial" pitchFamily="34" charset="0"/>
              </a:defRPr>
            </a:lvl1pPr>
          </a:lstStyle>
          <a:p>
            <a:r>
              <a:rPr lang="en-GB" dirty="0"/>
              <a:t>Change Footer here: Insert &gt; Header and Footer (delete if none) </a:t>
            </a:r>
            <a:endParaRPr lang="en-C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9205E6-0D8F-4FE6-AE74-F8DC77F0BF6E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6" name="Title 1"/>
          <p:cNvSpPr txBox="1">
            <a:spLocks/>
          </p:cNvSpPr>
          <p:nvPr userDrawn="1"/>
        </p:nvSpPr>
        <p:spPr>
          <a:xfrm>
            <a:off x="804949" y="483518"/>
            <a:ext cx="7776864" cy="541925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ts val="2250"/>
              </a:lnSpc>
              <a:spcBef>
                <a:spcPct val="0"/>
              </a:spcBef>
              <a:buNone/>
              <a:defRPr sz="1800" b="0" kern="1200" cap="none" spc="0" baseline="0">
                <a:solidFill>
                  <a:srgbClr val="009CCA"/>
                </a:solidFill>
                <a:latin typeface="Arial" pitchFamily="34" charset="0"/>
                <a:ea typeface="+mj-ea"/>
                <a:cs typeface="+mj-cs"/>
              </a:defRPr>
            </a:lvl1pPr>
          </a:lstStyle>
          <a:p>
            <a:r>
              <a:rPr lang="en-US" i="1" noProof="1">
                <a:solidFill>
                  <a:schemeClr val="accent1"/>
                </a:solidFill>
              </a:rPr>
              <a:t>Our values are the essence of our company’s identity. </a:t>
            </a:r>
            <a:br>
              <a:rPr lang="en-US" i="1" noProof="1">
                <a:solidFill>
                  <a:schemeClr val="accent1"/>
                </a:solidFill>
              </a:rPr>
            </a:br>
            <a:r>
              <a:rPr lang="en-US" i="1" noProof="1">
                <a:solidFill>
                  <a:schemeClr val="accent1"/>
                </a:solidFill>
              </a:rPr>
              <a:t>They represent how we act, speak and behave together, </a:t>
            </a:r>
            <a:br>
              <a:rPr lang="en-US" i="1" noProof="1">
                <a:solidFill>
                  <a:schemeClr val="accent1"/>
                </a:solidFill>
              </a:rPr>
            </a:br>
            <a:r>
              <a:rPr lang="en-US" i="1" noProof="1">
                <a:solidFill>
                  <a:schemeClr val="accent1"/>
                </a:solidFill>
              </a:rPr>
              <a:t>and how we engage with our clients and stakeholders.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4423" y="4260045"/>
            <a:ext cx="2685225" cy="268522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 userDrawn="1"/>
        </p:nvSpPr>
        <p:spPr>
          <a:xfrm>
            <a:off x="5214443" y="4098574"/>
            <a:ext cx="1512168" cy="591465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kern="1200" cap="none" spc="0" baseline="0">
                <a:solidFill>
                  <a:schemeClr val="accent2"/>
                </a:solidFill>
                <a:latin typeface="Arial" pitchFamily="34" charset="0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000" i="1" dirty="0">
                <a:solidFill>
                  <a:schemeClr val="tx2"/>
                </a:solidFill>
              </a:rPr>
              <a:t>We redefine engineering by thinking boldly, proudly and differently.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4423" y="3477429"/>
            <a:ext cx="3725738" cy="269007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 userDrawn="1"/>
        </p:nvSpPr>
        <p:spPr>
          <a:xfrm>
            <a:off x="5214443" y="3383676"/>
            <a:ext cx="1996063" cy="45651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kern="1200" cap="none" spc="0" baseline="0">
                <a:solidFill>
                  <a:schemeClr val="accent2"/>
                </a:solidFill>
                <a:latin typeface="Arial" pitchFamily="34" charset="0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000" i="1" dirty="0">
                <a:solidFill>
                  <a:schemeClr val="tx2"/>
                </a:solidFill>
              </a:rPr>
              <a:t>We work together and embrace each other’s unique contribution </a:t>
            </a:r>
            <a:br>
              <a:rPr lang="en-US" sz="1000" i="1" dirty="0">
                <a:solidFill>
                  <a:schemeClr val="tx2"/>
                </a:solidFill>
              </a:rPr>
            </a:br>
            <a:r>
              <a:rPr lang="en-US" sz="1000" i="1" dirty="0">
                <a:solidFill>
                  <a:schemeClr val="tx2"/>
                </a:solidFill>
              </a:rPr>
              <a:t>to deliver amazing results for all.</a:t>
            </a:r>
          </a:p>
        </p:txBody>
      </p:sp>
      <p:sp>
        <p:nvSpPr>
          <p:cNvPr id="12" name="Title 1"/>
          <p:cNvSpPr txBox="1">
            <a:spLocks/>
          </p:cNvSpPr>
          <p:nvPr userDrawn="1"/>
        </p:nvSpPr>
        <p:spPr>
          <a:xfrm>
            <a:off x="5214443" y="1795846"/>
            <a:ext cx="2088231" cy="591465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kern="1200" cap="none" spc="0" baseline="0">
                <a:solidFill>
                  <a:schemeClr val="accent2"/>
                </a:solidFill>
                <a:latin typeface="Arial" pitchFamily="34" charset="0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000" i="1" noProof="1">
                <a:solidFill>
                  <a:schemeClr val="tx2"/>
                </a:solidFill>
              </a:rPr>
              <a:t>We put safety at the heart of everything we do, to safeguard people, assets and the environment.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149" y="1961489"/>
            <a:ext cx="1643458" cy="260179"/>
          </a:xfrm>
          <a:prstGeom prst="rect">
            <a:avLst/>
          </a:prstGeom>
        </p:spPr>
      </p:pic>
      <p:sp>
        <p:nvSpPr>
          <p:cNvPr id="14" name="Title 1"/>
          <p:cNvSpPr txBox="1">
            <a:spLocks/>
          </p:cNvSpPr>
          <p:nvPr userDrawn="1"/>
        </p:nvSpPr>
        <p:spPr>
          <a:xfrm>
            <a:off x="5214443" y="2645698"/>
            <a:ext cx="1656184" cy="479591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kern="1200" cap="none" spc="0" baseline="0">
                <a:solidFill>
                  <a:schemeClr val="accent2"/>
                </a:solidFill>
                <a:latin typeface="Arial" pitchFamily="34" charset="0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000" i="1" dirty="0">
                <a:solidFill>
                  <a:schemeClr val="tx2"/>
                </a:solidFill>
              </a:rPr>
              <a:t>We do the right thing, </a:t>
            </a:r>
            <a:br>
              <a:rPr lang="en-US" sz="1000" i="1" dirty="0">
                <a:solidFill>
                  <a:schemeClr val="tx2"/>
                </a:solidFill>
              </a:rPr>
            </a:br>
            <a:r>
              <a:rPr lang="en-US" sz="1000" i="1" dirty="0">
                <a:solidFill>
                  <a:schemeClr val="tx2"/>
                </a:solidFill>
              </a:rPr>
              <a:t>no matter what, and are accountable for our actions. </a:t>
            </a: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8605" y="2750435"/>
            <a:ext cx="2363538" cy="270117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87A8555C-907A-4203-AF0B-DA3C11AB2697}"/>
              </a:ext>
            </a:extLst>
          </p:cNvPr>
          <p:cNvGrpSpPr/>
          <p:nvPr userDrawn="1"/>
        </p:nvGrpSpPr>
        <p:grpSpPr>
          <a:xfrm>
            <a:off x="10068209" y="5892668"/>
            <a:ext cx="1543923" cy="732181"/>
            <a:chOff x="7241120" y="5892668"/>
            <a:chExt cx="1543923" cy="732181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4BDB1E51-AF9F-4948-8F18-ABF4FE7B8FEC}"/>
                </a:ext>
              </a:extLst>
            </p:cNvPr>
            <p:cNvCxnSpPr/>
            <p:nvPr userDrawn="1"/>
          </p:nvCxnSpPr>
          <p:spPr>
            <a:xfrm flipH="1">
              <a:off x="7241120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E25F0089-2432-496C-B26D-2E86B4BA23C4}"/>
                </a:ext>
              </a:extLst>
            </p:cNvPr>
            <p:cNvCxnSpPr/>
            <p:nvPr userDrawn="1"/>
          </p:nvCxnSpPr>
          <p:spPr>
            <a:xfrm flipH="1">
              <a:off x="7512783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7DE11BCE-20DE-4793-9DFE-0A7952DD02ED}"/>
                </a:ext>
              </a:extLst>
            </p:cNvPr>
            <p:cNvCxnSpPr/>
            <p:nvPr userDrawn="1"/>
          </p:nvCxnSpPr>
          <p:spPr>
            <a:xfrm flipH="1">
              <a:off x="7777654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66BBCED5-6257-451A-8514-C8F460A7C6F7}"/>
                </a:ext>
              </a:extLst>
            </p:cNvPr>
            <p:cNvCxnSpPr/>
            <p:nvPr userDrawn="1"/>
          </p:nvCxnSpPr>
          <p:spPr>
            <a:xfrm flipH="1">
              <a:off x="8052862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542244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345627" y="6284412"/>
            <a:ext cx="5096093" cy="19679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baseline="0">
                <a:solidFill>
                  <a:schemeClr val="bg1">
                    <a:lumMod val="50000"/>
                  </a:schemeClr>
                </a:solidFill>
                <a:latin typeface="Arial" pitchFamily="34" charset="0"/>
              </a:defRPr>
            </a:lvl1pPr>
          </a:lstStyle>
          <a:p>
            <a:r>
              <a:rPr lang="en-GB" dirty="0"/>
              <a:t>Change Footer here: Insert &gt; Header and Footer (delete if none) </a:t>
            </a:r>
            <a:endParaRPr lang="en-CA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C6105E1-AB9C-4841-8D25-7B6FC755137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noProof="1"/>
              <a:t>Click to add title</a:t>
            </a:r>
            <a:br>
              <a:rPr lang="en-CA" noProof="1"/>
            </a:br>
            <a:r>
              <a:rPr lang="en-CA" noProof="1"/>
              <a:t>(Bullet Points slide)</a:t>
            </a:r>
            <a:endParaRPr lang="en-GB" dirty="0"/>
          </a:p>
        </p:txBody>
      </p:sp>
      <p:sp>
        <p:nvSpPr>
          <p:cNvPr id="11" name="Espace réservé du contenu 5"/>
          <p:cNvSpPr>
            <a:spLocks noGrp="1"/>
          </p:cNvSpPr>
          <p:nvPr>
            <p:ph sz="quarter" idx="13" hasCustomPrompt="1"/>
          </p:nvPr>
        </p:nvSpPr>
        <p:spPr>
          <a:xfrm>
            <a:off x="911424" y="1449388"/>
            <a:ext cx="10369153" cy="4176612"/>
          </a:xfrm>
          <a:prstGeom prst="rect">
            <a:avLst/>
          </a:prstGeom>
        </p:spPr>
        <p:txBody>
          <a:bodyPr/>
          <a:lstStyle>
            <a:lvl2pPr>
              <a:defRPr baseline="0"/>
            </a:lvl2pPr>
            <a:lvl3pPr>
              <a:defRPr baseline="0"/>
            </a:lvl3pPr>
            <a:lvl4pPr>
              <a:defRPr baseline="0"/>
            </a:lvl4pPr>
            <a:lvl5pPr>
              <a:defRPr/>
            </a:lvl5pPr>
          </a:lstStyle>
          <a:p>
            <a:pPr lvl="0"/>
            <a:r>
              <a:rPr lang="en-CA" dirty="0"/>
              <a:t>Click here to add subtitle (followed by: </a:t>
            </a:r>
            <a:r>
              <a:rPr lang="en-CA" dirty="0" err="1"/>
              <a:t>Enter+tab</a:t>
            </a:r>
            <a:r>
              <a:rPr lang="en-CA" dirty="0"/>
              <a:t> for normal text and bullet points)</a:t>
            </a:r>
          </a:p>
          <a:p>
            <a:pPr lvl="1"/>
            <a:r>
              <a:rPr lang="en-CA" dirty="0"/>
              <a:t>Normal text</a:t>
            </a:r>
          </a:p>
          <a:p>
            <a:pPr lvl="2"/>
            <a:r>
              <a:rPr lang="en-CA" dirty="0"/>
              <a:t>Second level</a:t>
            </a:r>
          </a:p>
          <a:p>
            <a:pPr lvl="3"/>
            <a:r>
              <a:rPr lang="en-CA" dirty="0"/>
              <a:t>Third level</a:t>
            </a:r>
          </a:p>
          <a:p>
            <a:pPr lvl="4"/>
            <a:r>
              <a:rPr lang="en-CA" dirty="0"/>
              <a:t>Fourth level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8E9205E6-0D8F-4FE6-AE74-F8DC77F0BF6E}" type="slidenum">
              <a:rPr lang="en-CA" smtClean="0"/>
              <a:pPr/>
              <a:t>‹#›</a:t>
            </a:fld>
            <a:endParaRPr lang="en-CA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CF0BD82-5511-4136-9E2F-BCC43CC4147D}"/>
              </a:ext>
            </a:extLst>
          </p:cNvPr>
          <p:cNvGrpSpPr/>
          <p:nvPr userDrawn="1"/>
        </p:nvGrpSpPr>
        <p:grpSpPr>
          <a:xfrm>
            <a:off x="10068209" y="5892668"/>
            <a:ext cx="1543923" cy="732181"/>
            <a:chOff x="7241120" y="5892668"/>
            <a:chExt cx="1543923" cy="73218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ED2BF736-6267-4267-BF7C-69818CE3910D}"/>
                </a:ext>
              </a:extLst>
            </p:cNvPr>
            <p:cNvCxnSpPr/>
            <p:nvPr userDrawn="1"/>
          </p:nvCxnSpPr>
          <p:spPr>
            <a:xfrm flipH="1">
              <a:off x="7241120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0A48BC7D-C600-49D3-A31B-3E87E96F0222}"/>
                </a:ext>
              </a:extLst>
            </p:cNvPr>
            <p:cNvCxnSpPr/>
            <p:nvPr userDrawn="1"/>
          </p:nvCxnSpPr>
          <p:spPr>
            <a:xfrm flipH="1">
              <a:off x="7512783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DEB9D221-2C99-4738-B1F8-F46ADA3B5EF4}"/>
                </a:ext>
              </a:extLst>
            </p:cNvPr>
            <p:cNvCxnSpPr/>
            <p:nvPr userDrawn="1"/>
          </p:nvCxnSpPr>
          <p:spPr>
            <a:xfrm flipH="1">
              <a:off x="7777654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D8C69D04-1B90-4DCF-85E2-564037E6DE4A}"/>
                </a:ext>
              </a:extLst>
            </p:cNvPr>
            <p:cNvCxnSpPr/>
            <p:nvPr userDrawn="1"/>
          </p:nvCxnSpPr>
          <p:spPr>
            <a:xfrm flipH="1">
              <a:off x="8052862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221364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 Text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911424" y="368301"/>
            <a:ext cx="10369152" cy="9219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CA" noProof="1"/>
              <a:t>Click to add title</a:t>
            </a:r>
            <a:br>
              <a:rPr lang="en-CA" noProof="1"/>
            </a:br>
            <a:r>
              <a:rPr lang="en-CA" noProof="1"/>
              <a:t>(Bullet Points slide)</a:t>
            </a:r>
            <a:endParaRPr lang="en-CA" dirty="0"/>
          </a:p>
        </p:txBody>
      </p:sp>
      <p:sp>
        <p:nvSpPr>
          <p:cNvPr id="10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345627" y="6284412"/>
            <a:ext cx="5096093" cy="19679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baseline="0">
                <a:solidFill>
                  <a:schemeClr val="bg1">
                    <a:lumMod val="50000"/>
                  </a:schemeClr>
                </a:solidFill>
                <a:latin typeface="Arial" pitchFamily="34" charset="0"/>
              </a:defRPr>
            </a:lvl1pPr>
          </a:lstStyle>
          <a:p>
            <a:r>
              <a:rPr lang="en-GB" dirty="0"/>
              <a:t>Change Footer here: Insert &gt; Header and Footer (delete if none) </a:t>
            </a:r>
            <a:endParaRPr lang="en-CA" dirty="0"/>
          </a:p>
        </p:txBody>
      </p:sp>
      <p:sp>
        <p:nvSpPr>
          <p:cNvPr id="12" name="Espace réservé du contenu 5"/>
          <p:cNvSpPr>
            <a:spLocks noGrp="1"/>
          </p:cNvSpPr>
          <p:nvPr>
            <p:ph sz="quarter" idx="13" hasCustomPrompt="1"/>
          </p:nvPr>
        </p:nvSpPr>
        <p:spPr>
          <a:xfrm>
            <a:off x="911423" y="1449390"/>
            <a:ext cx="4983495" cy="4175124"/>
          </a:xfrm>
          <a:prstGeom prst="rect">
            <a:avLst/>
          </a:prstGeom>
        </p:spPr>
        <p:txBody>
          <a:bodyPr/>
          <a:lstStyle>
            <a:lvl2pPr>
              <a:defRPr baseline="0"/>
            </a:lvl2pPr>
            <a:lvl3pPr>
              <a:defRPr baseline="0"/>
            </a:lvl3pPr>
            <a:lvl4pPr>
              <a:defRPr baseline="0"/>
            </a:lvl4pPr>
            <a:lvl5pPr>
              <a:defRPr/>
            </a:lvl5pPr>
          </a:lstStyle>
          <a:p>
            <a:pPr lvl="0"/>
            <a:r>
              <a:rPr lang="en-CA" dirty="0"/>
              <a:t>Click here to add subtitle</a:t>
            </a:r>
          </a:p>
          <a:p>
            <a:pPr lvl="1"/>
            <a:r>
              <a:rPr lang="en-CA" dirty="0"/>
              <a:t>Normal text</a:t>
            </a:r>
          </a:p>
          <a:p>
            <a:pPr lvl="2"/>
            <a:r>
              <a:rPr lang="en-CA" dirty="0"/>
              <a:t>Second level</a:t>
            </a:r>
          </a:p>
          <a:p>
            <a:pPr lvl="3"/>
            <a:r>
              <a:rPr lang="en-CA" dirty="0"/>
              <a:t>Third level</a:t>
            </a:r>
          </a:p>
          <a:p>
            <a:pPr lvl="4"/>
            <a:r>
              <a:rPr lang="en-CA" dirty="0"/>
              <a:t>Fourth level</a:t>
            </a:r>
          </a:p>
        </p:txBody>
      </p:sp>
      <p:sp>
        <p:nvSpPr>
          <p:cNvPr id="13" name="Espace réservé du contenu 5"/>
          <p:cNvSpPr>
            <a:spLocks noGrp="1"/>
          </p:cNvSpPr>
          <p:nvPr>
            <p:ph sz="quarter" idx="14" hasCustomPrompt="1"/>
          </p:nvPr>
        </p:nvSpPr>
        <p:spPr>
          <a:xfrm>
            <a:off x="6297081" y="1449390"/>
            <a:ext cx="4983495" cy="4175124"/>
          </a:xfrm>
          <a:prstGeom prst="rect">
            <a:avLst/>
          </a:prstGeom>
        </p:spPr>
        <p:txBody>
          <a:bodyPr/>
          <a:lstStyle>
            <a:lvl2pPr>
              <a:defRPr baseline="0"/>
            </a:lvl2pPr>
            <a:lvl3pPr>
              <a:defRPr baseline="0"/>
            </a:lvl3pPr>
            <a:lvl4pPr>
              <a:defRPr baseline="0"/>
            </a:lvl4pPr>
            <a:lvl5pPr>
              <a:defRPr/>
            </a:lvl5pPr>
          </a:lstStyle>
          <a:p>
            <a:pPr lvl="0"/>
            <a:r>
              <a:rPr lang="en-CA" dirty="0"/>
              <a:t>Click here to add subtitle</a:t>
            </a:r>
          </a:p>
          <a:p>
            <a:pPr lvl="1"/>
            <a:r>
              <a:rPr lang="en-CA" dirty="0"/>
              <a:t>Normal text</a:t>
            </a:r>
          </a:p>
          <a:p>
            <a:pPr lvl="2"/>
            <a:r>
              <a:rPr lang="en-CA" dirty="0"/>
              <a:t>Second level</a:t>
            </a:r>
          </a:p>
          <a:p>
            <a:pPr lvl="3"/>
            <a:r>
              <a:rPr lang="en-CA" dirty="0"/>
              <a:t>Third level</a:t>
            </a:r>
          </a:p>
          <a:p>
            <a:pPr lvl="4"/>
            <a:r>
              <a:rPr lang="en-CA" dirty="0"/>
              <a:t>Fourth level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E9205E6-0D8F-4FE6-AE74-F8DC77F0BF6E}" type="slidenum">
              <a:rPr lang="en-CA" smtClean="0"/>
              <a:pPr/>
              <a:t>‹#›</a:t>
            </a:fld>
            <a:endParaRPr lang="en-CA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A66739E-EAB8-4F64-8BAC-E7E635222310}"/>
              </a:ext>
            </a:extLst>
          </p:cNvPr>
          <p:cNvGrpSpPr/>
          <p:nvPr userDrawn="1"/>
        </p:nvGrpSpPr>
        <p:grpSpPr>
          <a:xfrm>
            <a:off x="10068209" y="5892668"/>
            <a:ext cx="1543923" cy="732181"/>
            <a:chOff x="7241120" y="5892668"/>
            <a:chExt cx="1543923" cy="732181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97E8D9C-5E48-46E6-BE7F-91C8B83BEB4D}"/>
                </a:ext>
              </a:extLst>
            </p:cNvPr>
            <p:cNvCxnSpPr/>
            <p:nvPr userDrawn="1"/>
          </p:nvCxnSpPr>
          <p:spPr>
            <a:xfrm flipH="1">
              <a:off x="7241120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A3379E57-C154-451E-BBA6-6D88A74DD29D}"/>
                </a:ext>
              </a:extLst>
            </p:cNvPr>
            <p:cNvCxnSpPr/>
            <p:nvPr userDrawn="1"/>
          </p:nvCxnSpPr>
          <p:spPr>
            <a:xfrm flipH="1">
              <a:off x="7512783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874F8D8A-F112-424E-AD6B-CC56FF778A2B}"/>
                </a:ext>
              </a:extLst>
            </p:cNvPr>
            <p:cNvCxnSpPr/>
            <p:nvPr userDrawn="1"/>
          </p:nvCxnSpPr>
          <p:spPr>
            <a:xfrm flipH="1">
              <a:off x="7777654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057A220F-19F0-4FE6-9175-DA2C38EEAA42}"/>
                </a:ext>
              </a:extLst>
            </p:cNvPr>
            <p:cNvCxnSpPr/>
            <p:nvPr userDrawn="1"/>
          </p:nvCxnSpPr>
          <p:spPr>
            <a:xfrm flipH="1">
              <a:off x="8052862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398337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Big Vertic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345627" y="6284412"/>
            <a:ext cx="5096093" cy="19679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baseline="0">
                <a:solidFill>
                  <a:schemeClr val="bg1">
                    <a:lumMod val="50000"/>
                  </a:schemeClr>
                </a:solidFill>
                <a:latin typeface="Arial" pitchFamily="34" charset="0"/>
              </a:defRPr>
            </a:lvl1pPr>
          </a:lstStyle>
          <a:p>
            <a:r>
              <a:rPr lang="en-GB" dirty="0"/>
              <a:t>Change Footer here: Insert &gt; Header and Footer (delete if none) </a:t>
            </a:r>
            <a:endParaRPr lang="en-CA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E0A98CB-7821-40CA-BA4A-C72DD2CCCD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1424" y="368301"/>
            <a:ext cx="4983493" cy="921966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11" name="Espace réservé du contenu 5"/>
          <p:cNvSpPr>
            <a:spLocks noGrp="1"/>
          </p:cNvSpPr>
          <p:nvPr>
            <p:ph sz="quarter" idx="13" hasCustomPrompt="1"/>
          </p:nvPr>
        </p:nvSpPr>
        <p:spPr>
          <a:xfrm>
            <a:off x="911423" y="1449390"/>
            <a:ext cx="4983495" cy="4175124"/>
          </a:xfrm>
          <a:prstGeom prst="rect">
            <a:avLst/>
          </a:prstGeom>
        </p:spPr>
        <p:txBody>
          <a:bodyPr/>
          <a:lstStyle>
            <a:lvl2pPr>
              <a:defRPr baseline="0"/>
            </a:lvl2pPr>
            <a:lvl3pPr>
              <a:defRPr baseline="0"/>
            </a:lvl3pPr>
            <a:lvl4pPr>
              <a:defRPr baseline="0"/>
            </a:lvl4pPr>
            <a:lvl5pPr>
              <a:defRPr/>
            </a:lvl5pPr>
          </a:lstStyle>
          <a:p>
            <a:pPr lvl="0"/>
            <a:r>
              <a:rPr lang="en-CA" dirty="0"/>
              <a:t>Click here to add subtitle</a:t>
            </a:r>
          </a:p>
          <a:p>
            <a:pPr lvl="1"/>
            <a:r>
              <a:rPr lang="en-CA" dirty="0"/>
              <a:t>Normal text</a:t>
            </a:r>
          </a:p>
          <a:p>
            <a:pPr lvl="2"/>
            <a:r>
              <a:rPr lang="en-CA" dirty="0"/>
              <a:t>Second level</a:t>
            </a:r>
          </a:p>
          <a:p>
            <a:pPr lvl="3"/>
            <a:r>
              <a:rPr lang="en-CA" dirty="0"/>
              <a:t>Third level</a:t>
            </a:r>
          </a:p>
          <a:p>
            <a:pPr lvl="4"/>
            <a:r>
              <a:rPr lang="en-CA" dirty="0"/>
              <a:t>Fourth level</a:t>
            </a:r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6298545" y="368302"/>
            <a:ext cx="4981575" cy="5256212"/>
          </a:xfrm>
          <a:solidFill>
            <a:schemeClr val="tx2">
              <a:lumMod val="40000"/>
              <a:lumOff val="60000"/>
            </a:schemeClr>
          </a:solidFill>
          <a:ln w="25400">
            <a:solidFill>
              <a:schemeClr val="bg1"/>
            </a:solidFill>
          </a:ln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500"/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E9205E6-0D8F-4FE6-AE74-F8DC77F0BF6E}" type="slidenum">
              <a:rPr lang="en-CA" smtClean="0"/>
              <a:pPr/>
              <a:t>‹#›</a:t>
            </a:fld>
            <a:endParaRPr lang="en-CA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7E7313D-A731-473A-A120-A23313FD77E0}"/>
              </a:ext>
            </a:extLst>
          </p:cNvPr>
          <p:cNvGrpSpPr/>
          <p:nvPr userDrawn="1"/>
        </p:nvGrpSpPr>
        <p:grpSpPr>
          <a:xfrm>
            <a:off x="10068209" y="5892668"/>
            <a:ext cx="1543923" cy="732181"/>
            <a:chOff x="7241120" y="5892668"/>
            <a:chExt cx="1543923" cy="732181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CFFC8AD0-2757-4A77-A33C-4FDA64D12146}"/>
                </a:ext>
              </a:extLst>
            </p:cNvPr>
            <p:cNvCxnSpPr/>
            <p:nvPr userDrawn="1"/>
          </p:nvCxnSpPr>
          <p:spPr>
            <a:xfrm flipH="1">
              <a:off x="7241120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8C9DA014-F451-45D6-864A-5C64291F3686}"/>
                </a:ext>
              </a:extLst>
            </p:cNvPr>
            <p:cNvCxnSpPr/>
            <p:nvPr userDrawn="1"/>
          </p:nvCxnSpPr>
          <p:spPr>
            <a:xfrm flipH="1">
              <a:off x="7512783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6C75789B-38F3-40AC-98C5-4EFFB9D9ACD4}"/>
                </a:ext>
              </a:extLst>
            </p:cNvPr>
            <p:cNvCxnSpPr/>
            <p:nvPr userDrawn="1"/>
          </p:nvCxnSpPr>
          <p:spPr>
            <a:xfrm flipH="1">
              <a:off x="7777654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BA9D8224-1E6D-4727-93E4-2E5E9D5D5127}"/>
                </a:ext>
              </a:extLst>
            </p:cNvPr>
            <p:cNvCxnSpPr/>
            <p:nvPr userDrawn="1"/>
          </p:nvCxnSpPr>
          <p:spPr>
            <a:xfrm flipH="1">
              <a:off x="8052862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773154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Big 2 Smal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345627" y="6284412"/>
            <a:ext cx="5096093" cy="19679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baseline="0">
                <a:solidFill>
                  <a:schemeClr val="bg1">
                    <a:lumMod val="50000"/>
                  </a:schemeClr>
                </a:solidFill>
                <a:latin typeface="Arial" pitchFamily="34" charset="0"/>
              </a:defRPr>
            </a:lvl1pPr>
          </a:lstStyle>
          <a:p>
            <a:r>
              <a:rPr lang="en-GB" dirty="0"/>
              <a:t>Change Footer here: Insert &gt; Header and Footer (delete if none) </a:t>
            </a:r>
            <a:endParaRPr lang="en-CA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2C34B79-0D8B-4894-B3F3-49279C54476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1424" y="368301"/>
            <a:ext cx="4976045" cy="921966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6298545" y="368302"/>
            <a:ext cx="4981575" cy="3925400"/>
          </a:xfrm>
          <a:solidFill>
            <a:schemeClr val="tx2">
              <a:lumMod val="40000"/>
              <a:lumOff val="60000"/>
            </a:schemeClr>
          </a:solidFill>
          <a:ln w="25400">
            <a:solidFill>
              <a:schemeClr val="bg1"/>
            </a:solidFill>
          </a:ln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500"/>
            </a:lvl1pPr>
          </a:lstStyle>
          <a:p>
            <a:endParaRPr lang="en-US" dirty="0"/>
          </a:p>
        </p:txBody>
      </p:sp>
      <p:sp>
        <p:nvSpPr>
          <p:cNvPr id="13" name="Espace réservé du contenu 5"/>
          <p:cNvSpPr>
            <a:spLocks noGrp="1"/>
          </p:cNvSpPr>
          <p:nvPr>
            <p:ph sz="quarter" idx="13" hasCustomPrompt="1"/>
          </p:nvPr>
        </p:nvSpPr>
        <p:spPr>
          <a:xfrm>
            <a:off x="911423" y="1449390"/>
            <a:ext cx="4983495" cy="4175124"/>
          </a:xfrm>
          <a:prstGeom prst="rect">
            <a:avLst/>
          </a:prstGeom>
        </p:spPr>
        <p:txBody>
          <a:bodyPr/>
          <a:lstStyle>
            <a:lvl2pPr>
              <a:defRPr baseline="0"/>
            </a:lvl2pPr>
            <a:lvl3pPr>
              <a:defRPr baseline="0"/>
            </a:lvl3pPr>
            <a:lvl4pPr>
              <a:defRPr baseline="0"/>
            </a:lvl4pPr>
            <a:lvl5pPr>
              <a:defRPr/>
            </a:lvl5pPr>
          </a:lstStyle>
          <a:p>
            <a:pPr lvl="0"/>
            <a:r>
              <a:rPr lang="en-CA" dirty="0"/>
              <a:t>Click here to add subtitle</a:t>
            </a:r>
          </a:p>
          <a:p>
            <a:pPr lvl="1"/>
            <a:r>
              <a:rPr lang="en-CA" dirty="0"/>
              <a:t>Normal text</a:t>
            </a:r>
          </a:p>
          <a:p>
            <a:pPr lvl="2"/>
            <a:r>
              <a:rPr lang="en-CA" dirty="0"/>
              <a:t>Second level</a:t>
            </a:r>
          </a:p>
          <a:p>
            <a:pPr lvl="3"/>
            <a:r>
              <a:rPr lang="en-CA" dirty="0"/>
              <a:t>Third level</a:t>
            </a:r>
          </a:p>
          <a:p>
            <a:pPr lvl="4"/>
            <a:r>
              <a:rPr lang="en-CA" dirty="0"/>
              <a:t>Fourth level</a:t>
            </a:r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6298545" y="4587714"/>
            <a:ext cx="2347200" cy="1036800"/>
          </a:xfrm>
          <a:solidFill>
            <a:schemeClr val="tx2">
              <a:lumMod val="40000"/>
              <a:lumOff val="60000"/>
            </a:schemeClr>
          </a:solidFill>
          <a:ln w="25400">
            <a:solidFill>
              <a:schemeClr val="bg1"/>
            </a:solidFill>
          </a:ln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500"/>
            </a:lvl1pPr>
          </a:lstStyle>
          <a:p>
            <a:endParaRPr lang="en-US" dirty="0"/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8932920" y="4587714"/>
            <a:ext cx="2347200" cy="1036800"/>
          </a:xfrm>
          <a:solidFill>
            <a:schemeClr val="tx2">
              <a:lumMod val="40000"/>
              <a:lumOff val="60000"/>
            </a:schemeClr>
          </a:solidFill>
          <a:ln w="25400">
            <a:solidFill>
              <a:schemeClr val="bg1"/>
            </a:solidFill>
          </a:ln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500"/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E9205E6-0D8F-4FE6-AE74-F8DC77F0BF6E}" type="slidenum">
              <a:rPr lang="en-CA" smtClean="0"/>
              <a:pPr/>
              <a:t>‹#›</a:t>
            </a:fld>
            <a:endParaRPr lang="en-CA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408A995-AC48-497E-8724-BBEBB45A2919}"/>
              </a:ext>
            </a:extLst>
          </p:cNvPr>
          <p:cNvGrpSpPr/>
          <p:nvPr userDrawn="1"/>
        </p:nvGrpSpPr>
        <p:grpSpPr>
          <a:xfrm>
            <a:off x="10068209" y="5892668"/>
            <a:ext cx="1543923" cy="732181"/>
            <a:chOff x="7241120" y="5892668"/>
            <a:chExt cx="1543923" cy="732181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4518B92E-61D7-459F-AFF4-CB4BA0B46E4F}"/>
                </a:ext>
              </a:extLst>
            </p:cNvPr>
            <p:cNvCxnSpPr/>
            <p:nvPr userDrawn="1"/>
          </p:nvCxnSpPr>
          <p:spPr>
            <a:xfrm flipH="1">
              <a:off x="7241120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607A9B1C-93B4-48B5-BC52-536CDBFC5E0E}"/>
                </a:ext>
              </a:extLst>
            </p:cNvPr>
            <p:cNvCxnSpPr/>
            <p:nvPr userDrawn="1"/>
          </p:nvCxnSpPr>
          <p:spPr>
            <a:xfrm flipH="1">
              <a:off x="7512783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CAEC0F3-4770-47E0-8DE7-972D05EF8E8C}"/>
                </a:ext>
              </a:extLst>
            </p:cNvPr>
            <p:cNvCxnSpPr/>
            <p:nvPr userDrawn="1"/>
          </p:nvCxnSpPr>
          <p:spPr>
            <a:xfrm flipH="1">
              <a:off x="7777654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56F7CB6A-4C8C-4EF5-9761-8620AE0F74F2}"/>
                </a:ext>
              </a:extLst>
            </p:cNvPr>
            <p:cNvCxnSpPr/>
            <p:nvPr userDrawn="1"/>
          </p:nvCxnSpPr>
          <p:spPr>
            <a:xfrm flipH="1">
              <a:off x="8052862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1785216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 with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345627" y="6284412"/>
            <a:ext cx="5096093" cy="19679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baseline="0">
                <a:solidFill>
                  <a:schemeClr val="bg1">
                    <a:lumMod val="50000"/>
                  </a:schemeClr>
                </a:solidFill>
                <a:latin typeface="Arial" pitchFamily="34" charset="0"/>
              </a:defRPr>
            </a:lvl1pPr>
          </a:lstStyle>
          <a:p>
            <a:r>
              <a:rPr lang="en-GB" dirty="0"/>
              <a:t>Change Footer here: Insert &gt; Header and Footer (delete if none) </a:t>
            </a:r>
            <a:endParaRPr lang="en-CA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5D8D320-1F55-4C37-9FF9-E94F82AEA68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12" name="Espace réservé du texte 3"/>
          <p:cNvSpPr>
            <a:spLocks noGrp="1"/>
          </p:cNvSpPr>
          <p:nvPr>
            <p:ph type="body" sz="quarter" idx="21" hasCustomPrompt="1"/>
          </p:nvPr>
        </p:nvSpPr>
        <p:spPr>
          <a:xfrm>
            <a:off x="911424" y="3978114"/>
            <a:ext cx="4982400" cy="163739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ts val="2200"/>
              </a:lnSpc>
              <a:spcBef>
                <a:spcPts val="600"/>
              </a:spcBef>
              <a:spcAft>
                <a:spcPts val="600"/>
              </a:spcAft>
              <a:buClr>
                <a:schemeClr val="bg1"/>
              </a:buClr>
              <a:buSzPct val="25000"/>
              <a:buFont typeface="Arial"/>
              <a:buNone/>
              <a:tabLst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ts val="2200"/>
              </a:lnSpc>
              <a:spcBef>
                <a:spcPts val="600"/>
              </a:spcBef>
              <a:spcAft>
                <a:spcPts val="600"/>
              </a:spcAft>
              <a:buClr>
                <a:schemeClr val="bg1"/>
              </a:buClr>
              <a:buSzPct val="25000"/>
              <a:buFont typeface="Arial"/>
              <a:buNone/>
              <a:tabLst/>
              <a:defRPr/>
            </a:pPr>
            <a:r>
              <a:rPr lang="en-CA" dirty="0"/>
              <a:t>Click here to add subtitle</a:t>
            </a:r>
            <a:r>
              <a:rPr lang="en-CA" noProof="0" dirty="0"/>
              <a:t> </a:t>
            </a:r>
          </a:p>
          <a:p>
            <a:pPr lvl="1"/>
            <a:r>
              <a:rPr lang="en-CA" noProof="0" dirty="0"/>
              <a:t>Normal text</a:t>
            </a:r>
          </a:p>
          <a:p>
            <a:pPr lvl="2"/>
            <a:r>
              <a:rPr lang="en-CA" noProof="0" dirty="0"/>
              <a:t>Second level</a:t>
            </a:r>
          </a:p>
          <a:p>
            <a:pPr lvl="3"/>
            <a:r>
              <a:rPr lang="en-CA" noProof="0" dirty="0"/>
              <a:t>Third level</a:t>
            </a:r>
          </a:p>
          <a:p>
            <a:pPr lvl="4"/>
            <a:r>
              <a:rPr lang="en-CA" noProof="0" dirty="0"/>
              <a:t>Fourth level</a:t>
            </a:r>
          </a:p>
        </p:txBody>
      </p:sp>
      <p:sp>
        <p:nvSpPr>
          <p:cNvPr id="13" name="Espace réservé du texte 3"/>
          <p:cNvSpPr>
            <a:spLocks noGrp="1"/>
          </p:cNvSpPr>
          <p:nvPr>
            <p:ph type="body" sz="quarter" idx="22" hasCustomPrompt="1"/>
          </p:nvPr>
        </p:nvSpPr>
        <p:spPr>
          <a:xfrm>
            <a:off x="6298176" y="3978114"/>
            <a:ext cx="4982400" cy="163739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ts val="2200"/>
              </a:lnSpc>
              <a:spcBef>
                <a:spcPts val="600"/>
              </a:spcBef>
              <a:spcAft>
                <a:spcPts val="600"/>
              </a:spcAft>
              <a:buClr>
                <a:schemeClr val="bg1"/>
              </a:buClr>
              <a:buSzPct val="25000"/>
              <a:buFont typeface="Arial"/>
              <a:buNone/>
              <a:tabLst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ts val="2200"/>
              </a:lnSpc>
              <a:spcBef>
                <a:spcPts val="600"/>
              </a:spcBef>
              <a:spcAft>
                <a:spcPts val="600"/>
              </a:spcAft>
              <a:buClr>
                <a:schemeClr val="bg1"/>
              </a:buClr>
              <a:buSzPct val="25000"/>
              <a:buFont typeface="Arial"/>
              <a:buNone/>
              <a:tabLst/>
              <a:defRPr/>
            </a:pPr>
            <a:r>
              <a:rPr lang="en-CA" dirty="0"/>
              <a:t>Click here to add subtitle</a:t>
            </a:r>
            <a:endParaRPr lang="en-CA" noProof="0" dirty="0"/>
          </a:p>
          <a:p>
            <a:pPr lvl="1"/>
            <a:r>
              <a:rPr lang="en-CA" noProof="0" dirty="0"/>
              <a:t>Normal text</a:t>
            </a:r>
          </a:p>
          <a:p>
            <a:pPr lvl="2"/>
            <a:r>
              <a:rPr lang="en-CA" noProof="0" dirty="0"/>
              <a:t>Second level</a:t>
            </a:r>
          </a:p>
          <a:p>
            <a:pPr lvl="3"/>
            <a:r>
              <a:rPr lang="en-CA" noProof="0" dirty="0"/>
              <a:t>Third level</a:t>
            </a:r>
          </a:p>
          <a:p>
            <a:pPr lvl="4"/>
            <a:r>
              <a:rPr lang="en-CA" noProof="0" dirty="0"/>
              <a:t>Fourth level</a:t>
            </a:r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1423" y="1449390"/>
            <a:ext cx="4981575" cy="2221200"/>
          </a:xfrm>
          <a:solidFill>
            <a:schemeClr val="tx2">
              <a:lumMod val="40000"/>
              <a:lumOff val="60000"/>
            </a:schemeClr>
          </a:solidFill>
          <a:ln w="25400">
            <a:solidFill>
              <a:schemeClr val="bg1"/>
            </a:solidFill>
          </a:ln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500"/>
            </a:lvl1pPr>
          </a:lstStyle>
          <a:p>
            <a:endParaRPr lang="en-US" dirty="0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6299001" y="1449390"/>
            <a:ext cx="4981575" cy="2221200"/>
          </a:xfrm>
          <a:solidFill>
            <a:schemeClr val="tx2">
              <a:lumMod val="40000"/>
              <a:lumOff val="60000"/>
            </a:schemeClr>
          </a:solidFill>
          <a:ln w="25400">
            <a:solidFill>
              <a:schemeClr val="bg1"/>
            </a:solidFill>
          </a:ln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500"/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8E9205E6-0D8F-4FE6-AE74-F8DC77F0BF6E}" type="slidenum">
              <a:rPr lang="en-CA" smtClean="0"/>
              <a:pPr/>
              <a:t>‹#›</a:t>
            </a:fld>
            <a:endParaRPr lang="en-CA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7296C28-F571-4FC6-89CB-05CC2594CA2B}"/>
              </a:ext>
            </a:extLst>
          </p:cNvPr>
          <p:cNvGrpSpPr/>
          <p:nvPr userDrawn="1"/>
        </p:nvGrpSpPr>
        <p:grpSpPr>
          <a:xfrm>
            <a:off x="10068209" y="5892668"/>
            <a:ext cx="1543923" cy="732181"/>
            <a:chOff x="7241120" y="5892668"/>
            <a:chExt cx="1543923" cy="732181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DC014F31-2A9A-4B85-8F00-7EF5E4665550}"/>
                </a:ext>
              </a:extLst>
            </p:cNvPr>
            <p:cNvCxnSpPr/>
            <p:nvPr userDrawn="1"/>
          </p:nvCxnSpPr>
          <p:spPr>
            <a:xfrm flipH="1">
              <a:off x="7241120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975B4440-4874-4E9D-9F4B-88817918B98C}"/>
                </a:ext>
              </a:extLst>
            </p:cNvPr>
            <p:cNvCxnSpPr/>
            <p:nvPr userDrawn="1"/>
          </p:nvCxnSpPr>
          <p:spPr>
            <a:xfrm flipH="1">
              <a:off x="7512783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BA21E3A7-B496-425D-B11A-6653319E6E90}"/>
                </a:ext>
              </a:extLst>
            </p:cNvPr>
            <p:cNvCxnSpPr/>
            <p:nvPr userDrawn="1"/>
          </p:nvCxnSpPr>
          <p:spPr>
            <a:xfrm flipH="1">
              <a:off x="7777654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9639E469-0537-45F0-B805-AF24DD7E276D}"/>
                </a:ext>
              </a:extLst>
            </p:cNvPr>
            <p:cNvCxnSpPr/>
            <p:nvPr userDrawn="1"/>
          </p:nvCxnSpPr>
          <p:spPr>
            <a:xfrm flipH="1">
              <a:off x="8052862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3951984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- Vertical / font size reduc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345627" y="6284412"/>
            <a:ext cx="5096093" cy="19679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baseline="0">
                <a:solidFill>
                  <a:schemeClr val="bg1">
                    <a:lumMod val="50000"/>
                  </a:schemeClr>
                </a:solidFill>
                <a:latin typeface="Arial" pitchFamily="34" charset="0"/>
              </a:defRPr>
            </a:lvl1pPr>
          </a:lstStyle>
          <a:p>
            <a:r>
              <a:rPr lang="en-GB" dirty="0"/>
              <a:t>Change Footer here: Insert &gt; Header and Footer (delete if none) </a:t>
            </a:r>
            <a:endParaRPr lang="en-CA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DAF1D84-6EC4-43A6-9DFC-AFFB1B41646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13" name="Espace réservé du texte 4"/>
          <p:cNvSpPr>
            <a:spLocks noGrp="1"/>
          </p:cNvSpPr>
          <p:nvPr>
            <p:ph type="body" sz="quarter" idx="60" hasCustomPrompt="1"/>
          </p:nvPr>
        </p:nvSpPr>
        <p:spPr>
          <a:xfrm>
            <a:off x="912283" y="4925961"/>
            <a:ext cx="3265200" cy="684000"/>
          </a:xfrm>
          <a:prstGeom prst="rect">
            <a:avLst/>
          </a:prstGeom>
        </p:spPr>
        <p:txBody>
          <a:bodyPr/>
          <a:lstStyle>
            <a:lvl1pPr>
              <a:lnSpc>
                <a:spcPts val="1500"/>
              </a:lnSpc>
              <a:defRPr sz="1500" baseline="0"/>
            </a:lvl1pPr>
            <a:lvl2pPr>
              <a:lnSpc>
                <a:spcPts val="1500"/>
              </a:lnSpc>
              <a:spcBef>
                <a:spcPts val="150"/>
              </a:spcBef>
              <a:spcAft>
                <a:spcPts val="300"/>
              </a:spcAft>
              <a:defRPr sz="1200" baseline="0"/>
            </a:lvl2pPr>
          </a:lstStyle>
          <a:p>
            <a:pPr lvl="0"/>
            <a:r>
              <a:rPr lang="en-CA" dirty="0"/>
              <a:t>Project name</a:t>
            </a:r>
          </a:p>
          <a:p>
            <a:pPr lvl="1"/>
            <a:r>
              <a:rPr lang="en-CA" dirty="0"/>
              <a:t>Very small descriptive</a:t>
            </a:r>
          </a:p>
        </p:txBody>
      </p:sp>
      <p:sp>
        <p:nvSpPr>
          <p:cNvPr id="15" name="Espace réservé du texte 4"/>
          <p:cNvSpPr>
            <a:spLocks noGrp="1"/>
          </p:cNvSpPr>
          <p:nvPr>
            <p:ph type="body" sz="quarter" idx="61" hasCustomPrompt="1"/>
          </p:nvPr>
        </p:nvSpPr>
        <p:spPr>
          <a:xfrm>
            <a:off x="4468399" y="4925961"/>
            <a:ext cx="3265200" cy="684000"/>
          </a:xfrm>
          <a:prstGeom prst="rect">
            <a:avLst/>
          </a:prstGeom>
        </p:spPr>
        <p:txBody>
          <a:bodyPr/>
          <a:lstStyle>
            <a:lvl1pPr>
              <a:lnSpc>
                <a:spcPts val="1500"/>
              </a:lnSpc>
              <a:defRPr sz="1500" baseline="0"/>
            </a:lvl1pPr>
            <a:lvl2pPr>
              <a:lnSpc>
                <a:spcPts val="1500"/>
              </a:lnSpc>
              <a:spcBef>
                <a:spcPts val="150"/>
              </a:spcBef>
              <a:spcAft>
                <a:spcPts val="300"/>
              </a:spcAft>
              <a:defRPr sz="1200"/>
            </a:lvl2pPr>
          </a:lstStyle>
          <a:p>
            <a:pPr lvl="0"/>
            <a:r>
              <a:rPr lang="en-CA" dirty="0"/>
              <a:t>Project name</a:t>
            </a:r>
          </a:p>
          <a:p>
            <a:pPr lvl="1"/>
            <a:r>
              <a:rPr lang="en-CA" dirty="0"/>
              <a:t>Very small descriptive</a:t>
            </a:r>
          </a:p>
        </p:txBody>
      </p:sp>
      <p:sp>
        <p:nvSpPr>
          <p:cNvPr id="16" name="Espace réservé du texte 4"/>
          <p:cNvSpPr>
            <a:spLocks noGrp="1"/>
          </p:cNvSpPr>
          <p:nvPr>
            <p:ph type="body" sz="quarter" idx="62" hasCustomPrompt="1"/>
          </p:nvPr>
        </p:nvSpPr>
        <p:spPr>
          <a:xfrm>
            <a:off x="8024515" y="4925961"/>
            <a:ext cx="3265200" cy="684000"/>
          </a:xfrm>
          <a:prstGeom prst="rect">
            <a:avLst/>
          </a:prstGeom>
        </p:spPr>
        <p:txBody>
          <a:bodyPr/>
          <a:lstStyle>
            <a:lvl1pPr>
              <a:lnSpc>
                <a:spcPts val="1500"/>
              </a:lnSpc>
              <a:defRPr sz="1500" baseline="0"/>
            </a:lvl1pPr>
            <a:lvl2pPr>
              <a:lnSpc>
                <a:spcPts val="1500"/>
              </a:lnSpc>
              <a:spcBef>
                <a:spcPts val="150"/>
              </a:spcBef>
              <a:spcAft>
                <a:spcPts val="300"/>
              </a:spcAft>
              <a:defRPr sz="1200" baseline="0"/>
            </a:lvl2pPr>
          </a:lstStyle>
          <a:p>
            <a:pPr lvl="0"/>
            <a:r>
              <a:rPr lang="en-CA" dirty="0"/>
              <a:t>Project name</a:t>
            </a:r>
          </a:p>
          <a:p>
            <a:pPr lvl="1"/>
            <a:r>
              <a:rPr lang="en-CA" dirty="0"/>
              <a:t>Very small descriptive</a:t>
            </a:r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1655" y="1449389"/>
            <a:ext cx="3266060" cy="3174659"/>
          </a:xfrm>
          <a:solidFill>
            <a:schemeClr val="tx2">
              <a:lumMod val="40000"/>
              <a:lumOff val="60000"/>
            </a:schemeClr>
          </a:solidFill>
          <a:ln w="25400">
            <a:solidFill>
              <a:schemeClr val="bg1"/>
            </a:solidFill>
          </a:ln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500"/>
            </a:lvl1pPr>
          </a:lstStyle>
          <a:p>
            <a:endParaRPr lang="en-US" dirty="0"/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64"/>
          </p:nvPr>
        </p:nvSpPr>
        <p:spPr>
          <a:xfrm>
            <a:off x="4467655" y="1449389"/>
            <a:ext cx="3266060" cy="3174659"/>
          </a:xfrm>
          <a:solidFill>
            <a:schemeClr val="tx2">
              <a:lumMod val="40000"/>
              <a:lumOff val="60000"/>
            </a:schemeClr>
          </a:solidFill>
          <a:ln w="25400">
            <a:solidFill>
              <a:schemeClr val="bg1"/>
            </a:solidFill>
          </a:ln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500"/>
            </a:lvl1pPr>
          </a:lstStyle>
          <a:p>
            <a:endParaRPr lang="en-US" dirty="0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65"/>
          </p:nvPr>
        </p:nvSpPr>
        <p:spPr>
          <a:xfrm>
            <a:off x="8023655" y="1449389"/>
            <a:ext cx="3266060" cy="3174659"/>
          </a:xfrm>
          <a:solidFill>
            <a:schemeClr val="tx2">
              <a:lumMod val="40000"/>
              <a:lumOff val="60000"/>
            </a:schemeClr>
          </a:solidFill>
          <a:ln w="25400">
            <a:solidFill>
              <a:schemeClr val="bg1"/>
            </a:solidFill>
          </a:ln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500"/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66"/>
          </p:nvPr>
        </p:nvSpPr>
        <p:spPr/>
        <p:txBody>
          <a:bodyPr/>
          <a:lstStyle/>
          <a:p>
            <a:fld id="{8E9205E6-0D8F-4FE6-AE74-F8DC77F0BF6E}" type="slidenum">
              <a:rPr lang="en-CA" smtClean="0"/>
              <a:pPr/>
              <a:t>‹#›</a:t>
            </a:fld>
            <a:endParaRPr lang="en-CA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6B4C7A5-4547-4598-87A8-2C6B459D6B4B}"/>
              </a:ext>
            </a:extLst>
          </p:cNvPr>
          <p:cNvGrpSpPr/>
          <p:nvPr userDrawn="1"/>
        </p:nvGrpSpPr>
        <p:grpSpPr>
          <a:xfrm>
            <a:off x="10068209" y="5892668"/>
            <a:ext cx="1543923" cy="732181"/>
            <a:chOff x="7241120" y="5892668"/>
            <a:chExt cx="1543923" cy="732181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46569F82-67DB-4F91-8737-64E97B5615B7}"/>
                </a:ext>
              </a:extLst>
            </p:cNvPr>
            <p:cNvCxnSpPr/>
            <p:nvPr userDrawn="1"/>
          </p:nvCxnSpPr>
          <p:spPr>
            <a:xfrm flipH="1">
              <a:off x="7241120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70F1A4AE-C6B4-4154-9428-8BCEEE1056AE}"/>
                </a:ext>
              </a:extLst>
            </p:cNvPr>
            <p:cNvCxnSpPr/>
            <p:nvPr userDrawn="1"/>
          </p:nvCxnSpPr>
          <p:spPr>
            <a:xfrm flipH="1">
              <a:off x="7512783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EB89429-31D9-4E9A-8AC5-54CADE63B2BE}"/>
                </a:ext>
              </a:extLst>
            </p:cNvPr>
            <p:cNvCxnSpPr/>
            <p:nvPr userDrawn="1"/>
          </p:nvCxnSpPr>
          <p:spPr>
            <a:xfrm flipH="1">
              <a:off x="7777654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D9C21C7-61C9-4ADE-BD1B-03C97768D0D4}"/>
                </a:ext>
              </a:extLst>
            </p:cNvPr>
            <p:cNvCxnSpPr/>
            <p:nvPr userDrawn="1"/>
          </p:nvCxnSpPr>
          <p:spPr>
            <a:xfrm flipH="1">
              <a:off x="8052862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1556882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r Divider Te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240000" y="158240"/>
            <a:ext cx="11712000" cy="5619761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3" name="Titre 1"/>
          <p:cNvSpPr>
            <a:spLocks noGrp="1"/>
          </p:cNvSpPr>
          <p:nvPr>
            <p:ph type="title" hasCustomPrompt="1"/>
          </p:nvPr>
        </p:nvSpPr>
        <p:spPr>
          <a:xfrm>
            <a:off x="911161" y="1449389"/>
            <a:ext cx="6418545" cy="1081237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lnSpc>
                <a:spcPct val="90000"/>
              </a:lnSpc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en-CA" noProof="1"/>
              <a:t>Divider Slide</a:t>
            </a:r>
            <a:br>
              <a:rPr lang="en-CA" noProof="1"/>
            </a:br>
            <a:r>
              <a:rPr lang="en-CA" noProof="1"/>
              <a:t>Title</a:t>
            </a:r>
          </a:p>
        </p:txBody>
      </p:sp>
      <p:sp>
        <p:nvSpPr>
          <p:cNvPr id="4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911425" y="2649814"/>
            <a:ext cx="6418281" cy="72008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lnSpc>
                <a:spcPct val="100000"/>
              </a:lnSpc>
              <a:buNone/>
              <a:defRPr sz="1400" b="0" baseline="0">
                <a:solidFill>
                  <a:schemeClr val="bg1"/>
                </a:solidFill>
              </a:defRPr>
            </a:lvl1pPr>
            <a:lvl2pPr>
              <a:lnSpc>
                <a:spcPts val="1800"/>
              </a:lnSpc>
              <a:defRPr sz="1400" b="0">
                <a:solidFill>
                  <a:srgbClr val="414141"/>
                </a:solidFill>
              </a:defRPr>
            </a:lvl2pPr>
            <a:lvl3pPr>
              <a:lnSpc>
                <a:spcPts val="1800"/>
              </a:lnSpc>
              <a:defRPr sz="1400" b="0">
                <a:solidFill>
                  <a:srgbClr val="414141"/>
                </a:solidFill>
              </a:defRPr>
            </a:lvl3pPr>
            <a:lvl4pPr>
              <a:lnSpc>
                <a:spcPts val="1800"/>
              </a:lnSpc>
              <a:defRPr sz="1400" b="0">
                <a:solidFill>
                  <a:srgbClr val="414141"/>
                </a:solidFill>
              </a:defRPr>
            </a:lvl4pPr>
            <a:lvl5pPr>
              <a:lnSpc>
                <a:spcPts val="1800"/>
              </a:lnSpc>
              <a:defRPr sz="1400" b="0">
                <a:solidFill>
                  <a:srgbClr val="414141"/>
                </a:solidFill>
              </a:defRPr>
            </a:lvl5pPr>
          </a:lstStyle>
          <a:p>
            <a:pPr lvl="0"/>
            <a:r>
              <a:rPr lang="en-CA" noProof="1"/>
              <a:t>Click here to add normal Text</a:t>
            </a:r>
          </a:p>
        </p:txBody>
      </p:sp>
      <p:grpSp>
        <p:nvGrpSpPr>
          <p:cNvPr id="10" name="Group 9"/>
          <p:cNvGrpSpPr/>
          <p:nvPr userDrawn="1"/>
        </p:nvGrpSpPr>
        <p:grpSpPr>
          <a:xfrm>
            <a:off x="8085863" y="2759978"/>
            <a:ext cx="3867439" cy="3864871"/>
            <a:chOff x="8085863" y="2759978"/>
            <a:chExt cx="3867439" cy="3864871"/>
          </a:xfrm>
        </p:grpSpPr>
        <p:cxnSp>
          <p:nvCxnSpPr>
            <p:cNvPr id="11" name="Straight Connector 10"/>
            <p:cNvCxnSpPr/>
            <p:nvPr userDrawn="1"/>
          </p:nvCxnSpPr>
          <p:spPr>
            <a:xfrm flipH="1">
              <a:off x="8085863" y="2759978"/>
              <a:ext cx="3864869" cy="3864871"/>
            </a:xfrm>
            <a:prstGeom prst="line">
              <a:avLst/>
            </a:prstGeom>
            <a:ln w="12700">
              <a:solidFill>
                <a:schemeClr val="accent3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 userDrawn="1"/>
          </p:nvCxnSpPr>
          <p:spPr>
            <a:xfrm flipH="1">
              <a:off x="8624633" y="3296873"/>
              <a:ext cx="3327972" cy="3327976"/>
            </a:xfrm>
            <a:prstGeom prst="line">
              <a:avLst/>
            </a:prstGeom>
            <a:ln w="12700">
              <a:solidFill>
                <a:schemeClr val="accent3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 userDrawn="1"/>
          </p:nvCxnSpPr>
          <p:spPr>
            <a:xfrm flipH="1">
              <a:off x="9175008" y="3850547"/>
              <a:ext cx="2774299" cy="2774302"/>
            </a:xfrm>
            <a:prstGeom prst="line">
              <a:avLst/>
            </a:prstGeom>
            <a:ln w="12700">
              <a:solidFill>
                <a:schemeClr val="accent3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 userDrawn="1"/>
          </p:nvCxnSpPr>
          <p:spPr>
            <a:xfrm flipH="1">
              <a:off x="9707509" y="4379053"/>
              <a:ext cx="2245793" cy="2245796"/>
            </a:xfrm>
            <a:prstGeom prst="line">
              <a:avLst/>
            </a:prstGeom>
            <a:ln w="12700">
              <a:solidFill>
                <a:schemeClr val="accent3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E9205E6-0D8F-4FE6-AE74-F8DC77F0BF6E}" type="slidenum">
              <a:rPr lang="en-CA" smtClean="0"/>
              <a:pPr/>
              <a:t>‹#›</a:t>
            </a:fld>
            <a:endParaRPr lang="en-CA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64836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- Horizontal / Font size reduc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345627" y="6284412"/>
            <a:ext cx="5096093" cy="19679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baseline="0">
                <a:solidFill>
                  <a:schemeClr val="bg1">
                    <a:lumMod val="50000"/>
                  </a:schemeClr>
                </a:solidFill>
                <a:latin typeface="Arial" pitchFamily="34" charset="0"/>
              </a:defRPr>
            </a:lvl1pPr>
          </a:lstStyle>
          <a:p>
            <a:r>
              <a:rPr lang="en-GB" dirty="0"/>
              <a:t>Change Footer here: Insert &gt; Header and Footer (delete if none) </a:t>
            </a:r>
            <a:endParaRPr lang="en-CA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C59559C-EDBE-4993-83FD-9CC06CF73DC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67"/>
          </p:nvPr>
        </p:nvSpPr>
        <p:spPr/>
        <p:txBody>
          <a:bodyPr/>
          <a:lstStyle/>
          <a:p>
            <a:fld id="{8E9205E6-0D8F-4FE6-AE74-F8DC77F0BF6E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11" name="Espace réservé du texte 3"/>
          <p:cNvSpPr>
            <a:spLocks noGrp="1"/>
          </p:cNvSpPr>
          <p:nvPr>
            <p:ph type="body" sz="quarter" idx="32" hasCustomPrompt="1"/>
          </p:nvPr>
        </p:nvSpPr>
        <p:spPr>
          <a:xfrm>
            <a:off x="912553" y="1456865"/>
            <a:ext cx="6823864" cy="11772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  <a:lvl2pPr marL="176400" indent="-176400">
              <a:lnSpc>
                <a:spcPts val="1500"/>
              </a:lnSpc>
              <a:spcBef>
                <a:spcPts val="150"/>
              </a:spcBef>
              <a:spcAft>
                <a:spcPts val="300"/>
              </a:spcAft>
              <a:buClr>
                <a:srgbClr val="00A2DB"/>
              </a:buClr>
              <a:buSzPct val="100000"/>
              <a:buFont typeface="Lucida Grande"/>
              <a:buChar char="›"/>
              <a:defRPr sz="1200"/>
            </a:lvl2pPr>
            <a:lvl3pPr marL="176400" indent="-176400">
              <a:lnSpc>
                <a:spcPts val="1500"/>
              </a:lnSpc>
              <a:buFont typeface="Lucida Grande"/>
              <a:buChar char="›"/>
              <a:defRPr/>
            </a:lvl3pPr>
          </a:lstStyle>
          <a:p>
            <a:pPr lvl="0"/>
            <a:r>
              <a:rPr lang="en-CA" dirty="0"/>
              <a:t>Title </a:t>
            </a:r>
          </a:p>
          <a:p>
            <a:pPr lvl="1"/>
            <a:r>
              <a:rPr lang="en-CA" dirty="0"/>
              <a:t>Detail 1</a:t>
            </a:r>
          </a:p>
          <a:p>
            <a:pPr lvl="1"/>
            <a:r>
              <a:rPr lang="en-CA" dirty="0"/>
              <a:t>Detail 2</a:t>
            </a:r>
          </a:p>
        </p:txBody>
      </p:sp>
      <p:sp>
        <p:nvSpPr>
          <p:cNvPr id="12" name="Espace réservé du texte 3"/>
          <p:cNvSpPr>
            <a:spLocks noGrp="1"/>
          </p:cNvSpPr>
          <p:nvPr>
            <p:ph type="body" sz="quarter" idx="53" hasCustomPrompt="1"/>
          </p:nvPr>
        </p:nvSpPr>
        <p:spPr>
          <a:xfrm>
            <a:off x="912553" y="2944006"/>
            <a:ext cx="6823864" cy="11772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  <a:lvl2pPr marL="176400" indent="-176400">
              <a:lnSpc>
                <a:spcPts val="1500"/>
              </a:lnSpc>
              <a:spcBef>
                <a:spcPts val="150"/>
              </a:spcBef>
              <a:spcAft>
                <a:spcPts val="300"/>
              </a:spcAft>
              <a:buClr>
                <a:srgbClr val="00A2DB"/>
              </a:buClr>
              <a:buSzPct val="100000"/>
              <a:buFont typeface="Lucida Grande"/>
              <a:buChar char="›"/>
              <a:defRPr sz="1200"/>
            </a:lvl2pPr>
            <a:lvl3pPr marL="176400" indent="-176400">
              <a:lnSpc>
                <a:spcPts val="1500"/>
              </a:lnSpc>
              <a:buFont typeface="Lucida Grande"/>
              <a:buChar char="›"/>
              <a:defRPr/>
            </a:lvl3pPr>
          </a:lstStyle>
          <a:p>
            <a:pPr lvl="0"/>
            <a:r>
              <a:rPr lang="en-CA" dirty="0"/>
              <a:t>Title </a:t>
            </a:r>
          </a:p>
          <a:p>
            <a:pPr lvl="1"/>
            <a:r>
              <a:rPr lang="en-CA" dirty="0"/>
              <a:t>Detail 1</a:t>
            </a:r>
          </a:p>
          <a:p>
            <a:pPr lvl="1"/>
            <a:r>
              <a:rPr lang="en-CA" dirty="0"/>
              <a:t>Detail 2</a:t>
            </a:r>
          </a:p>
        </p:txBody>
      </p:sp>
      <p:sp>
        <p:nvSpPr>
          <p:cNvPr id="20" name="Espace réservé du texte 3"/>
          <p:cNvSpPr>
            <a:spLocks noGrp="1"/>
          </p:cNvSpPr>
          <p:nvPr>
            <p:ph type="body" sz="quarter" idx="55" hasCustomPrompt="1"/>
          </p:nvPr>
        </p:nvSpPr>
        <p:spPr>
          <a:xfrm>
            <a:off x="912553" y="4431146"/>
            <a:ext cx="6823864" cy="11772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  <a:lvl2pPr marL="176400" indent="-176400">
              <a:lnSpc>
                <a:spcPts val="1500"/>
              </a:lnSpc>
              <a:spcBef>
                <a:spcPts val="150"/>
              </a:spcBef>
              <a:spcAft>
                <a:spcPts val="300"/>
              </a:spcAft>
              <a:buClr>
                <a:srgbClr val="00A2DB"/>
              </a:buClr>
              <a:buSzPct val="100000"/>
              <a:buFont typeface="Lucida Grande"/>
              <a:buChar char="›"/>
              <a:defRPr sz="1200"/>
            </a:lvl2pPr>
            <a:lvl3pPr marL="176400" indent="-176400">
              <a:lnSpc>
                <a:spcPts val="1500"/>
              </a:lnSpc>
              <a:buFont typeface="Lucida Grande"/>
              <a:buChar char="›"/>
              <a:defRPr/>
            </a:lvl3pPr>
          </a:lstStyle>
          <a:p>
            <a:pPr lvl="0"/>
            <a:r>
              <a:rPr lang="en-CA" dirty="0"/>
              <a:t>Title </a:t>
            </a:r>
          </a:p>
          <a:p>
            <a:pPr lvl="1"/>
            <a:r>
              <a:rPr lang="en-CA" dirty="0"/>
              <a:t>Detail 1</a:t>
            </a:r>
          </a:p>
          <a:p>
            <a:pPr lvl="1"/>
            <a:r>
              <a:rPr lang="en-CA" dirty="0"/>
              <a:t>Detail 2</a:t>
            </a:r>
          </a:p>
        </p:txBody>
      </p:sp>
      <p:sp>
        <p:nvSpPr>
          <p:cNvPr id="21" name="Picture Placeholder 3"/>
          <p:cNvSpPr>
            <a:spLocks noGrp="1"/>
          </p:cNvSpPr>
          <p:nvPr>
            <p:ph type="pic" sz="quarter" idx="64"/>
          </p:nvPr>
        </p:nvSpPr>
        <p:spPr>
          <a:xfrm>
            <a:off x="8023655" y="1449390"/>
            <a:ext cx="3266060" cy="1175823"/>
          </a:xfrm>
          <a:solidFill>
            <a:schemeClr val="tx2">
              <a:lumMod val="40000"/>
              <a:lumOff val="60000"/>
            </a:schemeClr>
          </a:solidFill>
          <a:ln w="25400">
            <a:solidFill>
              <a:schemeClr val="bg1"/>
            </a:solidFill>
          </a:ln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500"/>
            </a:lvl1pPr>
          </a:lstStyle>
          <a:p>
            <a:endParaRPr lang="en-US" dirty="0"/>
          </a:p>
        </p:txBody>
      </p:sp>
      <p:sp>
        <p:nvSpPr>
          <p:cNvPr id="22" name="Picture Placeholder 3"/>
          <p:cNvSpPr>
            <a:spLocks noGrp="1"/>
          </p:cNvSpPr>
          <p:nvPr>
            <p:ph type="pic" sz="quarter" idx="68"/>
          </p:nvPr>
        </p:nvSpPr>
        <p:spPr>
          <a:xfrm>
            <a:off x="8023655" y="2945383"/>
            <a:ext cx="3266060" cy="1175823"/>
          </a:xfrm>
          <a:solidFill>
            <a:schemeClr val="tx2">
              <a:lumMod val="40000"/>
              <a:lumOff val="60000"/>
            </a:schemeClr>
          </a:solidFill>
          <a:ln w="25400">
            <a:solidFill>
              <a:schemeClr val="bg1"/>
            </a:solidFill>
          </a:ln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500"/>
            </a:lvl1pPr>
          </a:lstStyle>
          <a:p>
            <a:endParaRPr lang="en-US" dirty="0"/>
          </a:p>
        </p:txBody>
      </p:sp>
      <p:sp>
        <p:nvSpPr>
          <p:cNvPr id="23" name="Picture Placeholder 3"/>
          <p:cNvSpPr>
            <a:spLocks noGrp="1"/>
          </p:cNvSpPr>
          <p:nvPr>
            <p:ph type="pic" sz="quarter" idx="69"/>
          </p:nvPr>
        </p:nvSpPr>
        <p:spPr>
          <a:xfrm>
            <a:off x="8023655" y="4432523"/>
            <a:ext cx="3266060" cy="1175823"/>
          </a:xfrm>
          <a:solidFill>
            <a:schemeClr val="tx2">
              <a:lumMod val="40000"/>
              <a:lumOff val="60000"/>
            </a:schemeClr>
          </a:solidFill>
          <a:ln w="25400">
            <a:solidFill>
              <a:schemeClr val="bg1"/>
            </a:solidFill>
          </a:ln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500"/>
            </a:lvl1pPr>
          </a:lstStyle>
          <a:p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D49B05E-F17B-4AD7-AE9A-FF3D0B033DDD}"/>
              </a:ext>
            </a:extLst>
          </p:cNvPr>
          <p:cNvGrpSpPr/>
          <p:nvPr userDrawn="1"/>
        </p:nvGrpSpPr>
        <p:grpSpPr>
          <a:xfrm>
            <a:off x="10068209" y="5892668"/>
            <a:ext cx="1543923" cy="732181"/>
            <a:chOff x="7241120" y="5892668"/>
            <a:chExt cx="1543923" cy="732181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A0B59383-3CB3-4BE0-B702-592A00338659}"/>
                </a:ext>
              </a:extLst>
            </p:cNvPr>
            <p:cNvCxnSpPr/>
            <p:nvPr userDrawn="1"/>
          </p:nvCxnSpPr>
          <p:spPr>
            <a:xfrm flipH="1">
              <a:off x="7241120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FE893EF0-254D-4D0E-8F22-7FB52FF2C5DA}"/>
                </a:ext>
              </a:extLst>
            </p:cNvPr>
            <p:cNvCxnSpPr/>
            <p:nvPr userDrawn="1"/>
          </p:nvCxnSpPr>
          <p:spPr>
            <a:xfrm flipH="1">
              <a:off x="7512783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69988C90-EB37-417C-87C8-8261AA618495}"/>
                </a:ext>
              </a:extLst>
            </p:cNvPr>
            <p:cNvCxnSpPr/>
            <p:nvPr userDrawn="1"/>
          </p:nvCxnSpPr>
          <p:spPr>
            <a:xfrm flipH="1">
              <a:off x="7777654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C704BCDB-18EE-4FFA-BBF5-78CF52B7D731}"/>
                </a:ext>
              </a:extLst>
            </p:cNvPr>
            <p:cNvCxnSpPr/>
            <p:nvPr userDrawn="1"/>
          </p:nvCxnSpPr>
          <p:spPr>
            <a:xfrm flipH="1">
              <a:off x="8052862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2842662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Photos / font size reduc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345627" y="6284412"/>
            <a:ext cx="5096093" cy="19679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baseline="0">
                <a:solidFill>
                  <a:schemeClr val="bg1">
                    <a:lumMod val="50000"/>
                  </a:schemeClr>
                </a:solidFill>
                <a:latin typeface="Arial" pitchFamily="34" charset="0"/>
              </a:defRPr>
            </a:lvl1pPr>
          </a:lstStyle>
          <a:p>
            <a:r>
              <a:rPr lang="en-GB" dirty="0"/>
              <a:t>Change Footer here: Insert &gt; Header and Footer (delete if none) </a:t>
            </a:r>
            <a:endParaRPr lang="en-CA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807A8A1-F4BB-40E6-AA65-F321DFB63D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20" name="Espace réservé du texte 4">
            <a:extLst>
              <a:ext uri="{FF2B5EF4-FFF2-40B4-BE49-F238E27FC236}">
                <a16:creationId xmlns:a16="http://schemas.microsoft.com/office/drawing/2014/main" id="{A86EDB06-AED1-41B0-9B08-FBA87DEF31AF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912283" y="2694977"/>
            <a:ext cx="3265200" cy="695325"/>
          </a:xfrm>
          <a:prstGeom prst="rect">
            <a:avLst/>
          </a:prstGeom>
        </p:spPr>
        <p:txBody>
          <a:bodyPr/>
          <a:lstStyle>
            <a:lvl1pPr>
              <a:lnSpc>
                <a:spcPts val="1500"/>
              </a:lnSpc>
              <a:defRPr sz="1500" baseline="0"/>
            </a:lvl1pPr>
            <a:lvl2pPr>
              <a:lnSpc>
                <a:spcPts val="1500"/>
              </a:lnSpc>
              <a:spcBef>
                <a:spcPts val="150"/>
              </a:spcBef>
              <a:spcAft>
                <a:spcPts val="300"/>
              </a:spcAft>
              <a:defRPr sz="1200" baseline="0"/>
            </a:lvl2pPr>
          </a:lstStyle>
          <a:p>
            <a:pPr lvl="0"/>
            <a:r>
              <a:rPr lang="en-CA" dirty="0"/>
              <a:t>Project name</a:t>
            </a:r>
          </a:p>
          <a:p>
            <a:pPr lvl="1"/>
            <a:r>
              <a:rPr lang="en-CA" dirty="0"/>
              <a:t>Very small descriptive</a:t>
            </a:r>
          </a:p>
        </p:txBody>
      </p:sp>
      <p:sp>
        <p:nvSpPr>
          <p:cNvPr id="21" name="Espace réservé du texte 4">
            <a:extLst>
              <a:ext uri="{FF2B5EF4-FFF2-40B4-BE49-F238E27FC236}">
                <a16:creationId xmlns:a16="http://schemas.microsoft.com/office/drawing/2014/main" id="{63A27A4B-6B64-4B6D-BE8E-EEF38252EDA7}"/>
              </a:ext>
            </a:extLst>
          </p:cNvPr>
          <p:cNvSpPr>
            <a:spLocks noGrp="1"/>
          </p:cNvSpPr>
          <p:nvPr>
            <p:ph type="body" sz="quarter" idx="59" hasCustomPrompt="1"/>
          </p:nvPr>
        </p:nvSpPr>
        <p:spPr>
          <a:xfrm>
            <a:off x="4464678" y="2694977"/>
            <a:ext cx="3265200" cy="695325"/>
          </a:xfrm>
          <a:prstGeom prst="rect">
            <a:avLst/>
          </a:prstGeom>
        </p:spPr>
        <p:txBody>
          <a:bodyPr/>
          <a:lstStyle>
            <a:lvl1pPr>
              <a:lnSpc>
                <a:spcPts val="1500"/>
              </a:lnSpc>
              <a:defRPr sz="1500" baseline="0"/>
            </a:lvl1pPr>
            <a:lvl2pPr>
              <a:lnSpc>
                <a:spcPts val="1500"/>
              </a:lnSpc>
              <a:spcBef>
                <a:spcPts val="150"/>
              </a:spcBef>
              <a:spcAft>
                <a:spcPts val="300"/>
              </a:spcAft>
              <a:defRPr sz="1200" baseline="0"/>
            </a:lvl2pPr>
          </a:lstStyle>
          <a:p>
            <a:pPr lvl="0"/>
            <a:r>
              <a:rPr lang="en-CA" dirty="0"/>
              <a:t>Project name</a:t>
            </a:r>
          </a:p>
          <a:p>
            <a:pPr lvl="1"/>
            <a:r>
              <a:rPr lang="en-CA" dirty="0"/>
              <a:t>Very small descriptive</a:t>
            </a:r>
          </a:p>
        </p:txBody>
      </p:sp>
      <p:sp>
        <p:nvSpPr>
          <p:cNvPr id="27" name="Espace réservé du texte 4">
            <a:extLst>
              <a:ext uri="{FF2B5EF4-FFF2-40B4-BE49-F238E27FC236}">
                <a16:creationId xmlns:a16="http://schemas.microsoft.com/office/drawing/2014/main" id="{9A81D136-5B43-46B9-A0F9-B1763CBC0E94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8024515" y="2694977"/>
            <a:ext cx="3265200" cy="695325"/>
          </a:xfrm>
          <a:prstGeom prst="rect">
            <a:avLst/>
          </a:prstGeom>
        </p:spPr>
        <p:txBody>
          <a:bodyPr/>
          <a:lstStyle>
            <a:lvl1pPr>
              <a:lnSpc>
                <a:spcPts val="1500"/>
              </a:lnSpc>
              <a:defRPr sz="1500" baseline="0"/>
            </a:lvl1pPr>
            <a:lvl2pPr>
              <a:lnSpc>
                <a:spcPts val="1500"/>
              </a:lnSpc>
              <a:spcBef>
                <a:spcPts val="150"/>
              </a:spcBef>
              <a:spcAft>
                <a:spcPts val="300"/>
              </a:spcAft>
              <a:defRPr sz="1200" baseline="0"/>
            </a:lvl2pPr>
          </a:lstStyle>
          <a:p>
            <a:pPr lvl="0"/>
            <a:r>
              <a:rPr lang="en-CA" dirty="0"/>
              <a:t>Project name</a:t>
            </a:r>
          </a:p>
          <a:p>
            <a:pPr lvl="1"/>
            <a:r>
              <a:rPr lang="en-CA" dirty="0"/>
              <a:t>Very small descriptive</a:t>
            </a:r>
          </a:p>
        </p:txBody>
      </p:sp>
      <p:sp>
        <p:nvSpPr>
          <p:cNvPr id="28" name="Espace réservé du texte 4">
            <a:extLst>
              <a:ext uri="{FF2B5EF4-FFF2-40B4-BE49-F238E27FC236}">
                <a16:creationId xmlns:a16="http://schemas.microsoft.com/office/drawing/2014/main" id="{738725F9-1BD5-4772-8559-79ABE4D931F0}"/>
              </a:ext>
            </a:extLst>
          </p:cNvPr>
          <p:cNvSpPr>
            <a:spLocks noGrp="1"/>
          </p:cNvSpPr>
          <p:nvPr>
            <p:ph type="body" sz="quarter" idx="63" hasCustomPrompt="1"/>
          </p:nvPr>
        </p:nvSpPr>
        <p:spPr>
          <a:xfrm>
            <a:off x="912283" y="4922334"/>
            <a:ext cx="3265200" cy="695324"/>
          </a:xfrm>
          <a:prstGeom prst="rect">
            <a:avLst/>
          </a:prstGeom>
        </p:spPr>
        <p:txBody>
          <a:bodyPr/>
          <a:lstStyle>
            <a:lvl1pPr>
              <a:lnSpc>
                <a:spcPts val="1500"/>
              </a:lnSpc>
              <a:defRPr sz="1500" baseline="0"/>
            </a:lvl1pPr>
            <a:lvl2pPr>
              <a:lnSpc>
                <a:spcPts val="1500"/>
              </a:lnSpc>
              <a:spcBef>
                <a:spcPts val="150"/>
              </a:spcBef>
              <a:spcAft>
                <a:spcPts val="300"/>
              </a:spcAft>
              <a:defRPr sz="1200" baseline="0"/>
            </a:lvl2pPr>
          </a:lstStyle>
          <a:p>
            <a:pPr lvl="0"/>
            <a:r>
              <a:rPr lang="en-CA" dirty="0"/>
              <a:t>Project name</a:t>
            </a:r>
          </a:p>
          <a:p>
            <a:pPr lvl="1"/>
            <a:r>
              <a:rPr lang="en-CA" dirty="0"/>
              <a:t>Very small descriptive</a:t>
            </a:r>
          </a:p>
        </p:txBody>
      </p:sp>
      <p:sp>
        <p:nvSpPr>
          <p:cNvPr id="30" name="Espace réservé du texte 4">
            <a:extLst>
              <a:ext uri="{FF2B5EF4-FFF2-40B4-BE49-F238E27FC236}">
                <a16:creationId xmlns:a16="http://schemas.microsoft.com/office/drawing/2014/main" id="{6F92DE13-EFDA-4B4E-8F35-89617D7664B3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4464678" y="4922334"/>
            <a:ext cx="3265200" cy="695325"/>
          </a:xfrm>
          <a:prstGeom prst="rect">
            <a:avLst/>
          </a:prstGeom>
        </p:spPr>
        <p:txBody>
          <a:bodyPr/>
          <a:lstStyle>
            <a:lvl1pPr>
              <a:lnSpc>
                <a:spcPts val="1500"/>
              </a:lnSpc>
              <a:defRPr sz="1500" baseline="0"/>
            </a:lvl1pPr>
            <a:lvl2pPr>
              <a:lnSpc>
                <a:spcPts val="1500"/>
              </a:lnSpc>
              <a:spcBef>
                <a:spcPts val="150"/>
              </a:spcBef>
              <a:spcAft>
                <a:spcPts val="300"/>
              </a:spcAft>
              <a:defRPr sz="1200" baseline="0"/>
            </a:lvl2pPr>
          </a:lstStyle>
          <a:p>
            <a:pPr lvl="0"/>
            <a:r>
              <a:rPr lang="en-CA" dirty="0"/>
              <a:t>Project name</a:t>
            </a:r>
          </a:p>
          <a:p>
            <a:pPr lvl="1"/>
            <a:r>
              <a:rPr lang="en-CA" dirty="0"/>
              <a:t>Very small descriptive</a:t>
            </a:r>
          </a:p>
        </p:txBody>
      </p:sp>
      <p:sp>
        <p:nvSpPr>
          <p:cNvPr id="31" name="Espace réservé du texte 4">
            <a:extLst>
              <a:ext uri="{FF2B5EF4-FFF2-40B4-BE49-F238E27FC236}">
                <a16:creationId xmlns:a16="http://schemas.microsoft.com/office/drawing/2014/main" id="{190AA369-EDCD-4809-83F9-1F297673AB11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8024515" y="4922334"/>
            <a:ext cx="3265200" cy="695325"/>
          </a:xfrm>
          <a:prstGeom prst="rect">
            <a:avLst/>
          </a:prstGeom>
        </p:spPr>
        <p:txBody>
          <a:bodyPr/>
          <a:lstStyle>
            <a:lvl1pPr>
              <a:lnSpc>
                <a:spcPts val="1500"/>
              </a:lnSpc>
              <a:defRPr sz="1500" baseline="0"/>
            </a:lvl1pPr>
            <a:lvl2pPr>
              <a:lnSpc>
                <a:spcPts val="1500"/>
              </a:lnSpc>
              <a:spcBef>
                <a:spcPts val="150"/>
              </a:spcBef>
              <a:spcAft>
                <a:spcPts val="300"/>
              </a:spcAft>
              <a:defRPr sz="1200" baseline="0"/>
            </a:lvl2pPr>
          </a:lstStyle>
          <a:p>
            <a:pPr lvl="0"/>
            <a:r>
              <a:rPr lang="en-CA" dirty="0"/>
              <a:t>Project name</a:t>
            </a:r>
          </a:p>
          <a:p>
            <a:pPr lvl="1"/>
            <a:r>
              <a:rPr lang="en-CA" dirty="0"/>
              <a:t>Very small descriptive</a:t>
            </a:r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64"/>
          </p:nvPr>
        </p:nvSpPr>
        <p:spPr>
          <a:xfrm>
            <a:off x="8023655" y="1449390"/>
            <a:ext cx="3266060" cy="1175823"/>
          </a:xfrm>
          <a:solidFill>
            <a:schemeClr val="tx2">
              <a:lumMod val="40000"/>
              <a:lumOff val="60000"/>
            </a:schemeClr>
          </a:solidFill>
          <a:ln w="25400">
            <a:solidFill>
              <a:schemeClr val="bg1"/>
            </a:solidFill>
          </a:ln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500"/>
            </a:lvl1pPr>
          </a:lstStyle>
          <a:p>
            <a:endParaRPr lang="en-US" dirty="0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69"/>
          </p:nvPr>
        </p:nvSpPr>
        <p:spPr>
          <a:xfrm>
            <a:off x="8023655" y="3700977"/>
            <a:ext cx="3266060" cy="1175823"/>
          </a:xfrm>
          <a:solidFill>
            <a:schemeClr val="tx2">
              <a:lumMod val="40000"/>
              <a:lumOff val="60000"/>
            </a:schemeClr>
          </a:solidFill>
          <a:ln w="25400">
            <a:solidFill>
              <a:schemeClr val="bg1"/>
            </a:solidFill>
          </a:ln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500"/>
            </a:lvl1pPr>
          </a:lstStyle>
          <a:p>
            <a:endParaRPr lang="en-US" dirty="0"/>
          </a:p>
        </p:txBody>
      </p:sp>
      <p:sp>
        <p:nvSpPr>
          <p:cNvPr id="34" name="Picture Placeholder 3"/>
          <p:cNvSpPr>
            <a:spLocks noGrp="1"/>
          </p:cNvSpPr>
          <p:nvPr>
            <p:ph type="pic" sz="quarter" idx="70"/>
          </p:nvPr>
        </p:nvSpPr>
        <p:spPr>
          <a:xfrm>
            <a:off x="912283" y="1449390"/>
            <a:ext cx="3266060" cy="1175823"/>
          </a:xfrm>
          <a:solidFill>
            <a:schemeClr val="tx2">
              <a:lumMod val="40000"/>
              <a:lumOff val="60000"/>
            </a:schemeClr>
          </a:solidFill>
          <a:ln w="25400">
            <a:solidFill>
              <a:schemeClr val="bg1"/>
            </a:solidFill>
          </a:ln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500"/>
            </a:lvl1pPr>
          </a:lstStyle>
          <a:p>
            <a:endParaRPr lang="en-US" dirty="0"/>
          </a:p>
        </p:txBody>
      </p:sp>
      <p:sp>
        <p:nvSpPr>
          <p:cNvPr id="35" name="Picture Placeholder 3"/>
          <p:cNvSpPr>
            <a:spLocks noGrp="1"/>
          </p:cNvSpPr>
          <p:nvPr>
            <p:ph type="pic" sz="quarter" idx="71"/>
          </p:nvPr>
        </p:nvSpPr>
        <p:spPr>
          <a:xfrm>
            <a:off x="912283" y="3700977"/>
            <a:ext cx="3266060" cy="1175823"/>
          </a:xfrm>
          <a:solidFill>
            <a:schemeClr val="tx2">
              <a:lumMod val="40000"/>
              <a:lumOff val="60000"/>
            </a:schemeClr>
          </a:solidFill>
          <a:ln w="25400">
            <a:solidFill>
              <a:schemeClr val="bg1"/>
            </a:solidFill>
          </a:ln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500"/>
            </a:lvl1pPr>
          </a:lstStyle>
          <a:p>
            <a:endParaRPr lang="en-US" dirty="0"/>
          </a:p>
        </p:txBody>
      </p:sp>
      <p:sp>
        <p:nvSpPr>
          <p:cNvPr id="36" name="Picture Placeholder 3"/>
          <p:cNvSpPr>
            <a:spLocks noGrp="1"/>
          </p:cNvSpPr>
          <p:nvPr>
            <p:ph type="pic" sz="quarter" idx="72"/>
          </p:nvPr>
        </p:nvSpPr>
        <p:spPr>
          <a:xfrm>
            <a:off x="4463818" y="1449390"/>
            <a:ext cx="3266060" cy="1175823"/>
          </a:xfrm>
          <a:solidFill>
            <a:schemeClr val="tx2">
              <a:lumMod val="40000"/>
              <a:lumOff val="60000"/>
            </a:schemeClr>
          </a:solidFill>
          <a:ln w="25400">
            <a:solidFill>
              <a:schemeClr val="bg1"/>
            </a:solidFill>
          </a:ln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500"/>
            </a:lvl1pPr>
          </a:lstStyle>
          <a:p>
            <a:endParaRPr lang="en-US" dirty="0"/>
          </a:p>
        </p:txBody>
      </p:sp>
      <p:sp>
        <p:nvSpPr>
          <p:cNvPr id="43" name="Picture Placeholder 3"/>
          <p:cNvSpPr>
            <a:spLocks noGrp="1"/>
          </p:cNvSpPr>
          <p:nvPr>
            <p:ph type="pic" sz="quarter" idx="73"/>
          </p:nvPr>
        </p:nvSpPr>
        <p:spPr>
          <a:xfrm>
            <a:off x="4463818" y="3700977"/>
            <a:ext cx="3266060" cy="1175823"/>
          </a:xfrm>
          <a:solidFill>
            <a:schemeClr val="tx2">
              <a:lumMod val="40000"/>
              <a:lumOff val="60000"/>
            </a:schemeClr>
          </a:solidFill>
          <a:ln w="25400">
            <a:solidFill>
              <a:schemeClr val="bg1"/>
            </a:solidFill>
          </a:ln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500"/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4"/>
          </p:nvPr>
        </p:nvSpPr>
        <p:spPr/>
        <p:txBody>
          <a:bodyPr/>
          <a:lstStyle/>
          <a:p>
            <a:fld id="{8E9205E6-0D8F-4FE6-AE74-F8DC77F0BF6E}" type="slidenum">
              <a:rPr lang="en-CA" smtClean="0"/>
              <a:pPr/>
              <a:t>‹#›</a:t>
            </a:fld>
            <a:endParaRPr lang="en-CA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2F60C4A0-18F8-47AB-89BD-EF2CEB123D68}"/>
              </a:ext>
            </a:extLst>
          </p:cNvPr>
          <p:cNvGrpSpPr/>
          <p:nvPr userDrawn="1"/>
        </p:nvGrpSpPr>
        <p:grpSpPr>
          <a:xfrm>
            <a:off x="10068209" y="5892668"/>
            <a:ext cx="1543923" cy="732181"/>
            <a:chOff x="7241120" y="5892668"/>
            <a:chExt cx="1543923" cy="732181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7089C3EC-9CA2-4E74-A4DF-DAEA6FAE8477}"/>
                </a:ext>
              </a:extLst>
            </p:cNvPr>
            <p:cNvCxnSpPr/>
            <p:nvPr userDrawn="1"/>
          </p:nvCxnSpPr>
          <p:spPr>
            <a:xfrm flipH="1">
              <a:off x="7241120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A6429677-1BD6-41FE-98D5-A9D9E832EBC2}"/>
                </a:ext>
              </a:extLst>
            </p:cNvPr>
            <p:cNvCxnSpPr/>
            <p:nvPr userDrawn="1"/>
          </p:nvCxnSpPr>
          <p:spPr>
            <a:xfrm flipH="1">
              <a:off x="7512783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2FE541DD-45D1-4D98-888D-5CA7211F15DB}"/>
                </a:ext>
              </a:extLst>
            </p:cNvPr>
            <p:cNvCxnSpPr/>
            <p:nvPr userDrawn="1"/>
          </p:nvCxnSpPr>
          <p:spPr>
            <a:xfrm flipH="1">
              <a:off x="7777654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AB24C79D-EBE7-4EAF-B787-1CA18A00CEB5}"/>
                </a:ext>
              </a:extLst>
            </p:cNvPr>
            <p:cNvCxnSpPr/>
            <p:nvPr userDrawn="1"/>
          </p:nvCxnSpPr>
          <p:spPr>
            <a:xfrm flipH="1">
              <a:off x="8052862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2852130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345627" y="6284412"/>
            <a:ext cx="5096093" cy="19679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baseline="0">
                <a:solidFill>
                  <a:schemeClr val="bg1">
                    <a:lumMod val="50000"/>
                  </a:schemeClr>
                </a:solidFill>
                <a:latin typeface="Arial" pitchFamily="34" charset="0"/>
              </a:defRPr>
            </a:lvl1pPr>
          </a:lstStyle>
          <a:p>
            <a:r>
              <a:rPr lang="en-GB" dirty="0"/>
              <a:t>Change Footer here: Insert &gt; Header and Footer (delete if none) </a:t>
            </a:r>
            <a:endParaRPr lang="en-CA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994FCC3-E1F9-4F0A-A89D-648F848F124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9205E6-0D8F-4FE6-AE74-F8DC77F0BF6E}" type="slidenum">
              <a:rPr lang="en-CA" smtClean="0"/>
              <a:pPr/>
              <a:t>‹#›</a:t>
            </a:fld>
            <a:endParaRPr lang="en-CA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EDDA078-83FB-4BAB-AD34-5265CB50CC10}"/>
              </a:ext>
            </a:extLst>
          </p:cNvPr>
          <p:cNvGrpSpPr/>
          <p:nvPr userDrawn="1"/>
        </p:nvGrpSpPr>
        <p:grpSpPr>
          <a:xfrm>
            <a:off x="10068209" y="5892668"/>
            <a:ext cx="1543923" cy="732181"/>
            <a:chOff x="7241120" y="5892668"/>
            <a:chExt cx="1543923" cy="732181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E7AEBB09-696B-48ED-8926-7B27D6D80978}"/>
                </a:ext>
              </a:extLst>
            </p:cNvPr>
            <p:cNvCxnSpPr/>
            <p:nvPr userDrawn="1"/>
          </p:nvCxnSpPr>
          <p:spPr>
            <a:xfrm flipH="1">
              <a:off x="7241120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D800D4C4-B822-4D5F-96FF-09CAD4D787E4}"/>
                </a:ext>
              </a:extLst>
            </p:cNvPr>
            <p:cNvCxnSpPr/>
            <p:nvPr userDrawn="1"/>
          </p:nvCxnSpPr>
          <p:spPr>
            <a:xfrm flipH="1">
              <a:off x="7512783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B45B1C69-399B-44B3-9B60-E332E76DA4C1}"/>
                </a:ext>
              </a:extLst>
            </p:cNvPr>
            <p:cNvCxnSpPr/>
            <p:nvPr userDrawn="1"/>
          </p:nvCxnSpPr>
          <p:spPr>
            <a:xfrm flipH="1">
              <a:off x="7777654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F7FD292B-7C97-454F-A1E4-A06803041DB3}"/>
                </a:ext>
              </a:extLst>
            </p:cNvPr>
            <p:cNvCxnSpPr/>
            <p:nvPr userDrawn="1"/>
          </p:nvCxnSpPr>
          <p:spPr>
            <a:xfrm flipH="1">
              <a:off x="8052862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3635270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345627" y="6284412"/>
            <a:ext cx="5096093" cy="19679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baseline="0">
                <a:solidFill>
                  <a:schemeClr val="bg1">
                    <a:lumMod val="50000"/>
                  </a:schemeClr>
                </a:solidFill>
                <a:latin typeface="Arial" pitchFamily="34" charset="0"/>
              </a:defRPr>
            </a:lvl1pPr>
          </a:lstStyle>
          <a:p>
            <a:r>
              <a:rPr lang="en-GB" dirty="0"/>
              <a:t>Change Footer here: Insert &gt; Header and Footer (delete if none) </a:t>
            </a:r>
            <a:endParaRPr lang="en-C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9205E6-0D8F-4FE6-AE74-F8DC77F0BF6E}" type="slidenum">
              <a:rPr lang="en-CA" smtClean="0"/>
              <a:pPr/>
              <a:t>‹#›</a:t>
            </a:fld>
            <a:endParaRPr lang="en-CA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3CEDC046-4BF7-454B-8952-F21AF71BCA20}"/>
              </a:ext>
            </a:extLst>
          </p:cNvPr>
          <p:cNvGrpSpPr/>
          <p:nvPr userDrawn="1"/>
        </p:nvGrpSpPr>
        <p:grpSpPr>
          <a:xfrm>
            <a:off x="10068209" y="5892668"/>
            <a:ext cx="1543923" cy="732181"/>
            <a:chOff x="7241120" y="5892668"/>
            <a:chExt cx="1543923" cy="732181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F31D8C43-596E-430A-865D-4250632B84EF}"/>
                </a:ext>
              </a:extLst>
            </p:cNvPr>
            <p:cNvCxnSpPr/>
            <p:nvPr userDrawn="1"/>
          </p:nvCxnSpPr>
          <p:spPr>
            <a:xfrm flipH="1">
              <a:off x="7241120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8BEE650A-140C-4AE3-85E6-68E373041EA4}"/>
                </a:ext>
              </a:extLst>
            </p:cNvPr>
            <p:cNvCxnSpPr/>
            <p:nvPr userDrawn="1"/>
          </p:nvCxnSpPr>
          <p:spPr>
            <a:xfrm flipH="1">
              <a:off x="7512783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827B1348-2785-47E8-B849-6B99CFAC557F}"/>
                </a:ext>
              </a:extLst>
            </p:cNvPr>
            <p:cNvCxnSpPr/>
            <p:nvPr userDrawn="1"/>
          </p:nvCxnSpPr>
          <p:spPr>
            <a:xfrm flipH="1">
              <a:off x="7777654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B87DE410-3F01-4627-A812-60D3723E80A5}"/>
                </a:ext>
              </a:extLst>
            </p:cNvPr>
            <p:cNvCxnSpPr/>
            <p:nvPr userDrawn="1"/>
          </p:nvCxnSpPr>
          <p:spPr>
            <a:xfrm flipH="1">
              <a:off x="8052862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11977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se stud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Change Footer here: Insert &gt; Header and Footer (delete if none) 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E9205E6-0D8F-4FE6-AE74-F8DC77F0BF6E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240600" y="152400"/>
            <a:ext cx="11710800" cy="5619750"/>
          </a:xfrm>
          <a:solidFill>
            <a:schemeClr val="tx2">
              <a:lumMod val="40000"/>
              <a:lumOff val="60000"/>
            </a:schemeClr>
          </a:solidFill>
          <a:ln w="25400">
            <a:noFill/>
          </a:ln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500"/>
            </a:lvl1pPr>
          </a:lstStyle>
          <a:p>
            <a:endParaRPr lang="en-US" dirty="0"/>
          </a:p>
        </p:txBody>
      </p:sp>
      <p:sp>
        <p:nvSpPr>
          <p:cNvPr id="6" name="Text Placeholder 12">
            <a:extLst>
              <a:ext uri="{FF2B5EF4-FFF2-40B4-BE49-F238E27FC236}">
                <a16:creationId xmlns:a16="http://schemas.microsoft.com/office/drawing/2014/main" id="{8D252BFA-8EE0-4CA0-819D-3D70667018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787025" y="3999178"/>
            <a:ext cx="4164375" cy="530367"/>
          </a:xfrm>
        </p:spPr>
        <p:txBody>
          <a:bodyPr rIns="90000" anchor="ctr"/>
          <a:lstStyle>
            <a:lvl1pPr>
              <a:lnSpc>
                <a:spcPct val="9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>
              <a:lnSpc>
                <a:spcPct val="90000"/>
              </a:lnSpc>
              <a:spcAft>
                <a:spcPts val="0"/>
              </a:spcAft>
              <a:defRPr sz="1400">
                <a:solidFill>
                  <a:schemeClr val="bg1"/>
                </a:solidFill>
              </a:defRPr>
            </a:lvl2pPr>
            <a:lvl3pPr marL="0" indent="0">
              <a:lnSpc>
                <a:spcPct val="90000"/>
              </a:lnSpc>
              <a:buNone/>
              <a:defRPr sz="1100" b="0">
                <a:solidFill>
                  <a:schemeClr val="bg1"/>
                </a:solidFill>
              </a:defRPr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52EEC670-C83A-438E-BB64-00673C4F9C2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87025" y="4639162"/>
            <a:ext cx="4164375" cy="966766"/>
          </a:xfrm>
        </p:spPr>
        <p:txBody>
          <a:bodyPr rIns="90000" anchor="t"/>
          <a:lstStyle>
            <a:lvl1pPr>
              <a:lnSpc>
                <a:spcPct val="90000"/>
              </a:lnSpc>
              <a:spcAft>
                <a:spcPts val="0"/>
              </a:spcAft>
              <a:defRPr sz="1100" b="0">
                <a:solidFill>
                  <a:schemeClr val="bg1"/>
                </a:solidFill>
              </a:defRPr>
            </a:lvl1pPr>
            <a:lvl2pPr>
              <a:lnSpc>
                <a:spcPct val="90000"/>
              </a:lnSpc>
              <a:spcAft>
                <a:spcPts val="0"/>
              </a:spcAft>
              <a:defRPr sz="1100" b="0">
                <a:solidFill>
                  <a:schemeClr val="bg1"/>
                </a:solidFill>
              </a:defRPr>
            </a:lvl2pPr>
            <a:lvl3pPr marL="0" indent="0">
              <a:lnSpc>
                <a:spcPct val="90000"/>
              </a:lnSpc>
              <a:buNone/>
              <a:defRPr sz="1100" b="0">
                <a:solidFill>
                  <a:schemeClr val="bg1"/>
                </a:solidFill>
              </a:defRPr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49EEC61-2663-474A-ABCF-8C0C75B89899}"/>
              </a:ext>
            </a:extLst>
          </p:cNvPr>
          <p:cNvGrpSpPr/>
          <p:nvPr userDrawn="1"/>
        </p:nvGrpSpPr>
        <p:grpSpPr>
          <a:xfrm>
            <a:off x="10068209" y="5892668"/>
            <a:ext cx="1543923" cy="732181"/>
            <a:chOff x="7241120" y="5892668"/>
            <a:chExt cx="1543923" cy="732181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69F42C2E-0FD9-477B-A404-DBA8FE9019DE}"/>
                </a:ext>
              </a:extLst>
            </p:cNvPr>
            <p:cNvCxnSpPr/>
            <p:nvPr userDrawn="1"/>
          </p:nvCxnSpPr>
          <p:spPr>
            <a:xfrm flipH="1">
              <a:off x="7241120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CE1A96C5-0E7F-4774-9257-E54F5A7D1090}"/>
                </a:ext>
              </a:extLst>
            </p:cNvPr>
            <p:cNvCxnSpPr/>
            <p:nvPr userDrawn="1"/>
          </p:nvCxnSpPr>
          <p:spPr>
            <a:xfrm flipH="1">
              <a:off x="7512783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1022F0C9-0B58-4BF5-BB73-8077CD24DFEE}"/>
                </a:ext>
              </a:extLst>
            </p:cNvPr>
            <p:cNvCxnSpPr/>
            <p:nvPr userDrawn="1"/>
          </p:nvCxnSpPr>
          <p:spPr>
            <a:xfrm flipH="1">
              <a:off x="7777654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5F51144C-ECE1-4046-9598-A2A4D8F840F5}"/>
                </a:ext>
              </a:extLst>
            </p:cNvPr>
            <p:cNvCxnSpPr/>
            <p:nvPr userDrawn="1"/>
          </p:nvCxnSpPr>
          <p:spPr>
            <a:xfrm flipH="1">
              <a:off x="8052862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75751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se stud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3">
            <a:extLst>
              <a:ext uri="{FF2B5EF4-FFF2-40B4-BE49-F238E27FC236}">
                <a16:creationId xmlns:a16="http://schemas.microsoft.com/office/drawing/2014/main" id="{9115B5EB-A08D-429C-A819-D8702220D77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11424" y="1054042"/>
            <a:ext cx="10368293" cy="344546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5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here to add subtitle</a:t>
            </a:r>
          </a:p>
        </p:txBody>
      </p:sp>
      <p:sp>
        <p:nvSpPr>
          <p:cNvPr id="15" name="Footer Placeholder 2">
            <a:extLst>
              <a:ext uri="{FF2B5EF4-FFF2-40B4-BE49-F238E27FC236}">
                <a16:creationId xmlns:a16="http://schemas.microsoft.com/office/drawing/2014/main" id="{4A2BA475-3872-4E1B-ACA8-9992970360A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345627" y="6284413"/>
            <a:ext cx="5096093" cy="196795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Change Footer here: Insert &gt; Header and Footer (delete if none) </a:t>
            </a:r>
            <a:endParaRPr lang="en-CA" dirty="0"/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4210E657-6752-45F0-B0F2-A27FF5440C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1424" y="368301"/>
            <a:ext cx="10369152" cy="647759"/>
          </a:xfrm>
          <a:prstGeom prst="rect">
            <a:avLst/>
          </a:prstGeom>
        </p:spPr>
        <p:txBody>
          <a:bodyPr/>
          <a:lstStyle>
            <a:lvl1pPr>
              <a:lnSpc>
                <a:spcPct val="90000"/>
              </a:lnSpc>
              <a:defRPr/>
            </a:lvl1pPr>
          </a:lstStyle>
          <a:p>
            <a:endParaRPr lang="en-CA" noProof="0" dirty="0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B518ED4E-DBFE-46B2-BF07-9492130ECCE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11424" y="1640095"/>
            <a:ext cx="2657275" cy="32266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60556B0B-A937-4069-8E41-E81CBB013AB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11423" y="2082768"/>
            <a:ext cx="2657276" cy="3534890"/>
          </a:xfrm>
        </p:spPr>
        <p:txBody>
          <a:bodyPr/>
          <a:lstStyle>
            <a:lvl1pPr>
              <a:lnSpc>
                <a:spcPct val="100000"/>
              </a:lnSpc>
              <a:spcAft>
                <a:spcPts val="0"/>
              </a:spcAft>
              <a:defRPr sz="1100" b="1">
                <a:solidFill>
                  <a:schemeClr val="accent1"/>
                </a:solidFill>
              </a:defRPr>
            </a:lvl1pPr>
            <a:lvl2pPr>
              <a:lnSpc>
                <a:spcPct val="85000"/>
              </a:lnSpc>
              <a:spcAft>
                <a:spcPts val="0"/>
              </a:spcAft>
              <a:defRPr sz="1100">
                <a:solidFill>
                  <a:schemeClr val="accent1"/>
                </a:solidFill>
              </a:defRPr>
            </a:lvl2pPr>
            <a:lvl3pPr marL="108000" indent="-108000">
              <a:lnSpc>
                <a:spcPct val="85000"/>
              </a:lnSpc>
              <a:spcBef>
                <a:spcPts val="300"/>
              </a:spcBef>
              <a:spcAft>
                <a:spcPts val="0"/>
              </a:spcAft>
              <a:defRPr sz="900"/>
            </a:lvl3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70"/>
          </p:nvPr>
        </p:nvSpPr>
        <p:spPr>
          <a:xfrm>
            <a:off x="3775323" y="1640095"/>
            <a:ext cx="8177328" cy="3984418"/>
          </a:xfrm>
          <a:solidFill>
            <a:schemeClr val="tx2">
              <a:lumMod val="40000"/>
              <a:lumOff val="60000"/>
            </a:schemeClr>
          </a:solidFill>
          <a:ln w="25400">
            <a:noFill/>
          </a:ln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500"/>
            </a:lvl1pPr>
          </a:lstStyle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71"/>
          </p:nvPr>
        </p:nvSpPr>
        <p:spPr/>
        <p:txBody>
          <a:bodyPr/>
          <a:lstStyle/>
          <a:p>
            <a:fld id="{8E9205E6-0D8F-4FE6-AE74-F8DC77F0BF6E}" type="slidenum">
              <a:rPr lang="en-CA" smtClean="0"/>
              <a:pPr/>
              <a:t>‹#›</a:t>
            </a:fld>
            <a:endParaRPr lang="en-CA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F1CAFDC-11B8-4653-8ABA-26EF3B73E81B}"/>
              </a:ext>
            </a:extLst>
          </p:cNvPr>
          <p:cNvGrpSpPr/>
          <p:nvPr userDrawn="1"/>
        </p:nvGrpSpPr>
        <p:grpSpPr>
          <a:xfrm>
            <a:off x="10068209" y="5892668"/>
            <a:ext cx="1543923" cy="732181"/>
            <a:chOff x="7241120" y="5892668"/>
            <a:chExt cx="1543923" cy="732181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8D67C2C2-9C74-4FC0-800F-0C4791C8A13D}"/>
                </a:ext>
              </a:extLst>
            </p:cNvPr>
            <p:cNvCxnSpPr/>
            <p:nvPr userDrawn="1"/>
          </p:nvCxnSpPr>
          <p:spPr>
            <a:xfrm flipH="1">
              <a:off x="7241120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9BDDA22E-CE32-4DEF-A5EB-501DE54F31EF}"/>
                </a:ext>
              </a:extLst>
            </p:cNvPr>
            <p:cNvCxnSpPr/>
            <p:nvPr userDrawn="1"/>
          </p:nvCxnSpPr>
          <p:spPr>
            <a:xfrm flipH="1">
              <a:off x="7512783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9BB5F079-64F5-463E-8891-A7889366FF9F}"/>
                </a:ext>
              </a:extLst>
            </p:cNvPr>
            <p:cNvCxnSpPr/>
            <p:nvPr userDrawn="1"/>
          </p:nvCxnSpPr>
          <p:spPr>
            <a:xfrm flipH="1">
              <a:off x="7777654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BEDB2B09-E651-4CBF-9402-CAB83EE8D1C2}"/>
                </a:ext>
              </a:extLst>
            </p:cNvPr>
            <p:cNvCxnSpPr/>
            <p:nvPr userDrawn="1"/>
          </p:nvCxnSpPr>
          <p:spPr>
            <a:xfrm flipH="1">
              <a:off x="8052862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2082590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se study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Espace réservé du pied de page 4">
            <a:extLst>
              <a:ext uri="{FF2B5EF4-FFF2-40B4-BE49-F238E27FC236}">
                <a16:creationId xmlns:a16="http://schemas.microsoft.com/office/drawing/2014/main" id="{4EC7D187-969F-418F-820C-646B06705C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345627" y="6284412"/>
            <a:ext cx="5096093" cy="19679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baseline="0">
                <a:solidFill>
                  <a:schemeClr val="bg1">
                    <a:lumMod val="50000"/>
                  </a:schemeClr>
                </a:solidFill>
                <a:latin typeface="Arial" pitchFamily="34" charset="0"/>
              </a:defRPr>
            </a:lvl1pPr>
          </a:lstStyle>
          <a:p>
            <a:r>
              <a:rPr lang="en-GB" dirty="0"/>
              <a:t>Change Footer here: Insert &gt; Header and Footer (delete if none) </a:t>
            </a:r>
            <a:endParaRPr lang="en-CA" dirty="0"/>
          </a:p>
        </p:txBody>
      </p:sp>
      <p:sp>
        <p:nvSpPr>
          <p:cNvPr id="15" name="Titre 1">
            <a:extLst>
              <a:ext uri="{FF2B5EF4-FFF2-40B4-BE49-F238E27FC236}">
                <a16:creationId xmlns:a16="http://schemas.microsoft.com/office/drawing/2014/main" id="{460D1BA9-7005-433F-A648-3DBE7416EB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1424" y="368300"/>
            <a:ext cx="10369152" cy="921968"/>
          </a:xfrm>
          <a:prstGeom prst="rect">
            <a:avLst/>
          </a:prstGeom>
        </p:spPr>
        <p:txBody>
          <a:bodyPr/>
          <a:lstStyle>
            <a:lvl1pPr>
              <a:lnSpc>
                <a:spcPct val="90000"/>
              </a:lnSpc>
              <a:defRPr/>
            </a:lvl1pPr>
          </a:lstStyle>
          <a:p>
            <a:endParaRPr lang="en-CA" noProof="0" dirty="0"/>
          </a:p>
        </p:txBody>
      </p:sp>
      <p:sp>
        <p:nvSpPr>
          <p:cNvPr id="17" name="Text Placeholder 3">
            <a:extLst>
              <a:ext uri="{FF2B5EF4-FFF2-40B4-BE49-F238E27FC236}">
                <a16:creationId xmlns:a16="http://schemas.microsoft.com/office/drawing/2014/main" id="{8856485E-1768-4878-99AE-03CA5AFAFAD2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911423" y="1527966"/>
            <a:ext cx="10369151" cy="31988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8" name="Text Placeholder 5">
            <a:extLst>
              <a:ext uri="{FF2B5EF4-FFF2-40B4-BE49-F238E27FC236}">
                <a16:creationId xmlns:a16="http://schemas.microsoft.com/office/drawing/2014/main" id="{90BE4F2E-1D96-4BAC-9EBA-0038AF6EAF56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911423" y="4880611"/>
            <a:ext cx="4966895" cy="737047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1100" b="1">
                <a:solidFill>
                  <a:schemeClr val="accent1"/>
                </a:solidFill>
              </a:defRPr>
            </a:lvl1pPr>
            <a:lvl2pPr>
              <a:lnSpc>
                <a:spcPct val="90000"/>
              </a:lnSpc>
              <a:spcAft>
                <a:spcPts val="300"/>
              </a:spcAft>
              <a:defRPr sz="1100">
                <a:solidFill>
                  <a:schemeClr val="accent1"/>
                </a:solidFill>
              </a:defRPr>
            </a:lvl2pPr>
            <a:lvl3pPr marL="108000" indent="-108000">
              <a:lnSpc>
                <a:spcPct val="90000"/>
              </a:lnSpc>
              <a:spcBef>
                <a:spcPts val="300"/>
              </a:spcBef>
              <a:defRPr sz="900" i="0"/>
            </a:lvl3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4195E2B4-9928-4D28-ACD8-21DCE9E49D55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6303955" y="4881058"/>
            <a:ext cx="4976620" cy="7366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1100" b="1">
                <a:solidFill>
                  <a:schemeClr val="accent1"/>
                </a:solidFill>
              </a:defRPr>
            </a:lvl1pPr>
            <a:lvl2pPr>
              <a:lnSpc>
                <a:spcPct val="90000"/>
              </a:lnSpc>
              <a:spcAft>
                <a:spcPts val="300"/>
              </a:spcAft>
              <a:defRPr sz="1100">
                <a:solidFill>
                  <a:schemeClr val="accent1"/>
                </a:solidFill>
              </a:defRPr>
            </a:lvl2pPr>
            <a:lvl3pPr marL="108000" indent="-10800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defRPr sz="900" i="0"/>
            </a:lvl3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1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1423" y="1895477"/>
            <a:ext cx="4981575" cy="2822220"/>
          </a:xfrm>
          <a:solidFill>
            <a:schemeClr val="tx2">
              <a:lumMod val="40000"/>
              <a:lumOff val="60000"/>
            </a:schemeClr>
          </a:solidFill>
          <a:ln w="25400">
            <a:noFill/>
          </a:ln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500"/>
            </a:lvl1pPr>
          </a:lstStyle>
          <a:p>
            <a:endParaRPr lang="en-US" dirty="0"/>
          </a:p>
        </p:txBody>
      </p:sp>
      <p:sp>
        <p:nvSpPr>
          <p:cNvPr id="22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6299001" y="1895477"/>
            <a:ext cx="4981575" cy="2822220"/>
          </a:xfrm>
          <a:solidFill>
            <a:schemeClr val="tx2">
              <a:lumMod val="40000"/>
              <a:lumOff val="60000"/>
            </a:schemeClr>
          </a:solidFill>
          <a:ln w="25400">
            <a:noFill/>
          </a:ln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500"/>
            </a:lvl1pPr>
          </a:lstStyle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37"/>
          </p:nvPr>
        </p:nvSpPr>
        <p:spPr/>
        <p:txBody>
          <a:bodyPr/>
          <a:lstStyle/>
          <a:p>
            <a:fld id="{8E9205E6-0D8F-4FE6-AE74-F8DC77F0BF6E}" type="slidenum">
              <a:rPr lang="en-CA" smtClean="0"/>
              <a:pPr/>
              <a:t>‹#›</a:t>
            </a:fld>
            <a:endParaRPr lang="en-CA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F37029E5-F1A7-4FAF-9862-53FDD08F3DBC}"/>
              </a:ext>
            </a:extLst>
          </p:cNvPr>
          <p:cNvGrpSpPr/>
          <p:nvPr userDrawn="1"/>
        </p:nvGrpSpPr>
        <p:grpSpPr>
          <a:xfrm>
            <a:off x="10068209" y="5892668"/>
            <a:ext cx="1543923" cy="732181"/>
            <a:chOff x="7241120" y="5892668"/>
            <a:chExt cx="1543923" cy="732181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E4FBB390-1508-4EDE-A41E-9512E4968C64}"/>
                </a:ext>
              </a:extLst>
            </p:cNvPr>
            <p:cNvCxnSpPr/>
            <p:nvPr userDrawn="1"/>
          </p:nvCxnSpPr>
          <p:spPr>
            <a:xfrm flipH="1">
              <a:off x="7241120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00F683B8-BC02-4860-AB13-A94D14082EF8}"/>
                </a:ext>
              </a:extLst>
            </p:cNvPr>
            <p:cNvCxnSpPr/>
            <p:nvPr userDrawn="1"/>
          </p:nvCxnSpPr>
          <p:spPr>
            <a:xfrm flipH="1">
              <a:off x="7512783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304D330E-1143-43E7-960A-6CDBFEA886AF}"/>
                </a:ext>
              </a:extLst>
            </p:cNvPr>
            <p:cNvCxnSpPr/>
            <p:nvPr userDrawn="1"/>
          </p:nvCxnSpPr>
          <p:spPr>
            <a:xfrm flipH="1">
              <a:off x="7777654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4417BEE1-EC3D-4E9F-987B-A8E31D01A89F}"/>
                </a:ext>
              </a:extLst>
            </p:cNvPr>
            <p:cNvCxnSpPr/>
            <p:nvPr userDrawn="1"/>
          </p:nvCxnSpPr>
          <p:spPr>
            <a:xfrm flipH="1">
              <a:off x="8052862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542509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with im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71CB765-A5F1-4151-8B60-8A9794422720}"/>
              </a:ext>
            </a:extLst>
          </p:cNvPr>
          <p:cNvSpPr/>
          <p:nvPr userDrawn="1"/>
        </p:nvSpPr>
        <p:spPr>
          <a:xfrm>
            <a:off x="0" y="4833938"/>
            <a:ext cx="12192000" cy="20240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9625106-2AEC-405A-9865-05D138588F09}"/>
              </a:ext>
            </a:extLst>
          </p:cNvPr>
          <p:cNvSpPr/>
          <p:nvPr userDrawn="1"/>
        </p:nvSpPr>
        <p:spPr>
          <a:xfrm>
            <a:off x="0" y="0"/>
            <a:ext cx="239184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9D90C86-2B30-4D3E-8850-9C2EA3DBF5E2}"/>
              </a:ext>
            </a:extLst>
          </p:cNvPr>
          <p:cNvSpPr/>
          <p:nvPr userDrawn="1"/>
        </p:nvSpPr>
        <p:spPr>
          <a:xfrm>
            <a:off x="1" y="0"/>
            <a:ext cx="12191183" cy="152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9EE894A-59AF-495B-8CD3-6807E1036C02}"/>
              </a:ext>
            </a:extLst>
          </p:cNvPr>
          <p:cNvSpPr/>
          <p:nvPr userDrawn="1"/>
        </p:nvSpPr>
        <p:spPr>
          <a:xfrm>
            <a:off x="11951998" y="0"/>
            <a:ext cx="240001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396BA27-A064-4173-B70E-77BC02B25D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1424" y="5003800"/>
            <a:ext cx="10368293" cy="96805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2D7B214-B5FE-4BDA-BE8A-BDFBE377AFD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11425" y="6003794"/>
            <a:ext cx="8637321" cy="479557"/>
          </a:xfrm>
        </p:spPr>
        <p:txBody>
          <a:bodyPr anchor="ctr"/>
          <a:lstStyle>
            <a:lvl1pPr>
              <a:lnSpc>
                <a:spcPct val="100000"/>
              </a:lnSpc>
              <a:defRPr sz="1800"/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grpSp>
        <p:nvGrpSpPr>
          <p:cNvPr id="24" name="Group 23"/>
          <p:cNvGrpSpPr/>
          <p:nvPr userDrawn="1"/>
        </p:nvGrpSpPr>
        <p:grpSpPr>
          <a:xfrm>
            <a:off x="10068209" y="5892668"/>
            <a:ext cx="1543923" cy="732181"/>
            <a:chOff x="7241120" y="5892668"/>
            <a:chExt cx="1543923" cy="732181"/>
          </a:xfrm>
        </p:grpSpPr>
        <p:cxnSp>
          <p:nvCxnSpPr>
            <p:cNvPr id="25" name="Straight Connector 24"/>
            <p:cNvCxnSpPr/>
            <p:nvPr userDrawn="1"/>
          </p:nvCxnSpPr>
          <p:spPr>
            <a:xfrm flipH="1">
              <a:off x="7241120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 userDrawn="1"/>
          </p:nvCxnSpPr>
          <p:spPr>
            <a:xfrm flipH="1">
              <a:off x="7512783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 userDrawn="1"/>
          </p:nvCxnSpPr>
          <p:spPr>
            <a:xfrm flipH="1">
              <a:off x="7777654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 userDrawn="1"/>
          </p:nvCxnSpPr>
          <p:spPr>
            <a:xfrm flipH="1">
              <a:off x="8052862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240600" y="152400"/>
            <a:ext cx="11710800" cy="4681538"/>
          </a:xfrm>
          <a:solidFill>
            <a:schemeClr val="tx2">
              <a:lumMod val="40000"/>
              <a:lumOff val="60000"/>
            </a:schemeClr>
          </a:solidFill>
          <a:ln w="25400">
            <a:solidFill>
              <a:schemeClr val="bg1"/>
            </a:solidFill>
          </a:ln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500"/>
            </a:lvl1pPr>
          </a:lstStyle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14522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2" pos="151">
          <p15:clr>
            <a:srgbClr val="FBAE40"/>
          </p15:clr>
        </p15:guide>
        <p15:guide id="3" pos="7529">
          <p15:clr>
            <a:srgbClr val="FBAE40"/>
          </p15:clr>
        </p15:guide>
        <p15:guide id="4" orient="horz" pos="96">
          <p15:clr>
            <a:srgbClr val="FBAE40"/>
          </p15:clr>
        </p15:guide>
        <p15:guide id="5" orient="horz" pos="3045">
          <p15:clr>
            <a:srgbClr val="FBAE40"/>
          </p15:clr>
        </p15:guide>
        <p15:guide id="6" pos="3840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without im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3" descr="fond-01-01-01-01-01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itle 2">
            <a:extLst>
              <a:ext uri="{FF2B5EF4-FFF2-40B4-BE49-F238E27FC236}">
                <a16:creationId xmlns:a16="http://schemas.microsoft.com/office/drawing/2014/main" id="{F2D67952-A40B-4EC7-9597-BB025BA203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6000" y="3006748"/>
            <a:ext cx="5183717" cy="63781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7C67480D-83DD-41EC-9AB7-66A7C1E0B2E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96000" y="3787644"/>
            <a:ext cx="5183717" cy="479557"/>
          </a:xfrm>
        </p:spPr>
        <p:txBody>
          <a:bodyPr anchor="t"/>
          <a:lstStyle>
            <a:lvl1pPr>
              <a:lnSpc>
                <a:spcPct val="100000"/>
              </a:lnSpc>
              <a:defRPr sz="1800"/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580072C-24E9-4E71-B1B6-CC8DCB27C2D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92526" y="1489189"/>
            <a:ext cx="2153590" cy="118964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16017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r Divider Dark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240000" y="158240"/>
            <a:ext cx="11712000" cy="5619761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3" name="Titre 1"/>
          <p:cNvSpPr>
            <a:spLocks noGrp="1"/>
          </p:cNvSpPr>
          <p:nvPr>
            <p:ph type="title" hasCustomPrompt="1"/>
          </p:nvPr>
        </p:nvSpPr>
        <p:spPr>
          <a:xfrm>
            <a:off x="911161" y="1449389"/>
            <a:ext cx="6418545" cy="1081237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lnSpc>
                <a:spcPct val="90000"/>
              </a:lnSpc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en-CA" noProof="1"/>
              <a:t>Divider Slide</a:t>
            </a:r>
            <a:br>
              <a:rPr lang="en-CA" noProof="1"/>
            </a:br>
            <a:r>
              <a:rPr lang="en-CA" noProof="1"/>
              <a:t>Title</a:t>
            </a:r>
          </a:p>
        </p:txBody>
      </p:sp>
      <p:sp>
        <p:nvSpPr>
          <p:cNvPr id="4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911425" y="2649814"/>
            <a:ext cx="6418281" cy="72008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lnSpc>
                <a:spcPct val="100000"/>
              </a:lnSpc>
              <a:buNone/>
              <a:defRPr sz="1400" b="0" baseline="0">
                <a:solidFill>
                  <a:schemeClr val="bg1"/>
                </a:solidFill>
              </a:defRPr>
            </a:lvl1pPr>
            <a:lvl2pPr>
              <a:lnSpc>
                <a:spcPts val="1800"/>
              </a:lnSpc>
              <a:defRPr sz="1400" b="0">
                <a:solidFill>
                  <a:srgbClr val="414141"/>
                </a:solidFill>
              </a:defRPr>
            </a:lvl2pPr>
            <a:lvl3pPr>
              <a:lnSpc>
                <a:spcPts val="1800"/>
              </a:lnSpc>
              <a:defRPr sz="1400" b="0">
                <a:solidFill>
                  <a:srgbClr val="414141"/>
                </a:solidFill>
              </a:defRPr>
            </a:lvl3pPr>
            <a:lvl4pPr>
              <a:lnSpc>
                <a:spcPts val="1800"/>
              </a:lnSpc>
              <a:defRPr sz="1400" b="0">
                <a:solidFill>
                  <a:srgbClr val="414141"/>
                </a:solidFill>
              </a:defRPr>
            </a:lvl4pPr>
            <a:lvl5pPr>
              <a:lnSpc>
                <a:spcPts val="1800"/>
              </a:lnSpc>
              <a:defRPr sz="1400" b="0">
                <a:solidFill>
                  <a:srgbClr val="414141"/>
                </a:solidFill>
              </a:defRPr>
            </a:lvl5pPr>
          </a:lstStyle>
          <a:p>
            <a:pPr lvl="0"/>
            <a:r>
              <a:rPr lang="en-CA" noProof="1"/>
              <a:t>Click here to add normal Text</a:t>
            </a: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8085863" y="2759978"/>
            <a:ext cx="3867439" cy="3864871"/>
            <a:chOff x="8085863" y="2759978"/>
            <a:chExt cx="3867439" cy="3864871"/>
          </a:xfrm>
        </p:grpSpPr>
        <p:cxnSp>
          <p:nvCxnSpPr>
            <p:cNvPr id="13" name="Straight Connector 12"/>
            <p:cNvCxnSpPr/>
            <p:nvPr userDrawn="1"/>
          </p:nvCxnSpPr>
          <p:spPr>
            <a:xfrm flipH="1">
              <a:off x="8085863" y="2759978"/>
              <a:ext cx="3864869" cy="3864871"/>
            </a:xfrm>
            <a:prstGeom prst="line">
              <a:avLst/>
            </a:prstGeom>
            <a:ln w="1270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 userDrawn="1"/>
          </p:nvCxnSpPr>
          <p:spPr>
            <a:xfrm flipH="1">
              <a:off x="8624633" y="3296873"/>
              <a:ext cx="3327972" cy="3327976"/>
            </a:xfrm>
            <a:prstGeom prst="line">
              <a:avLst/>
            </a:prstGeom>
            <a:ln w="1270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 userDrawn="1"/>
          </p:nvCxnSpPr>
          <p:spPr>
            <a:xfrm flipH="1">
              <a:off x="9175008" y="3850547"/>
              <a:ext cx="2774299" cy="2774302"/>
            </a:xfrm>
            <a:prstGeom prst="line">
              <a:avLst/>
            </a:prstGeom>
            <a:ln w="1270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 userDrawn="1"/>
          </p:nvCxnSpPr>
          <p:spPr>
            <a:xfrm flipH="1">
              <a:off x="9707509" y="4379053"/>
              <a:ext cx="2245793" cy="2245796"/>
            </a:xfrm>
            <a:prstGeom prst="line">
              <a:avLst/>
            </a:prstGeom>
            <a:ln w="1270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E9205E6-0D8F-4FE6-AE74-F8DC77F0BF6E}" type="slidenum">
              <a:rPr lang="en-CA" smtClean="0"/>
              <a:pPr/>
              <a:t>‹#›</a:t>
            </a:fld>
            <a:endParaRPr lang="en-CA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88978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r Divider Ligh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240000" y="158240"/>
            <a:ext cx="11712000" cy="5619761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3" name="Titre 1"/>
          <p:cNvSpPr>
            <a:spLocks noGrp="1"/>
          </p:cNvSpPr>
          <p:nvPr>
            <p:ph type="title" hasCustomPrompt="1"/>
          </p:nvPr>
        </p:nvSpPr>
        <p:spPr>
          <a:xfrm>
            <a:off x="911161" y="1449389"/>
            <a:ext cx="6418545" cy="1081237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lnSpc>
                <a:spcPct val="90000"/>
              </a:lnSpc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en-CA" noProof="1"/>
              <a:t>Divider Slide</a:t>
            </a:r>
            <a:br>
              <a:rPr lang="en-CA" noProof="1"/>
            </a:br>
            <a:r>
              <a:rPr lang="en-CA" noProof="1"/>
              <a:t>Title</a:t>
            </a:r>
          </a:p>
        </p:txBody>
      </p:sp>
      <p:sp>
        <p:nvSpPr>
          <p:cNvPr id="4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911425" y="2649814"/>
            <a:ext cx="6418281" cy="72008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lnSpc>
                <a:spcPct val="100000"/>
              </a:lnSpc>
              <a:buNone/>
              <a:defRPr sz="1400" b="0" baseline="0">
                <a:solidFill>
                  <a:schemeClr val="bg1"/>
                </a:solidFill>
              </a:defRPr>
            </a:lvl1pPr>
            <a:lvl2pPr>
              <a:lnSpc>
                <a:spcPts val="1800"/>
              </a:lnSpc>
              <a:defRPr sz="1400" b="0">
                <a:solidFill>
                  <a:srgbClr val="414141"/>
                </a:solidFill>
              </a:defRPr>
            </a:lvl2pPr>
            <a:lvl3pPr>
              <a:lnSpc>
                <a:spcPts val="1800"/>
              </a:lnSpc>
              <a:defRPr sz="1400" b="0">
                <a:solidFill>
                  <a:srgbClr val="414141"/>
                </a:solidFill>
              </a:defRPr>
            </a:lvl3pPr>
            <a:lvl4pPr>
              <a:lnSpc>
                <a:spcPts val="1800"/>
              </a:lnSpc>
              <a:defRPr sz="1400" b="0">
                <a:solidFill>
                  <a:srgbClr val="414141"/>
                </a:solidFill>
              </a:defRPr>
            </a:lvl4pPr>
            <a:lvl5pPr>
              <a:lnSpc>
                <a:spcPts val="1800"/>
              </a:lnSpc>
              <a:defRPr sz="1400" b="0">
                <a:solidFill>
                  <a:srgbClr val="414141"/>
                </a:solidFill>
              </a:defRPr>
            </a:lvl5pPr>
          </a:lstStyle>
          <a:p>
            <a:pPr lvl="0"/>
            <a:r>
              <a:rPr lang="en-CA" noProof="1"/>
              <a:t>Click here to add normal Text</a:t>
            </a:r>
          </a:p>
        </p:txBody>
      </p:sp>
      <p:grpSp>
        <p:nvGrpSpPr>
          <p:cNvPr id="10" name="Group 9"/>
          <p:cNvGrpSpPr/>
          <p:nvPr userDrawn="1"/>
        </p:nvGrpSpPr>
        <p:grpSpPr>
          <a:xfrm>
            <a:off x="8085863" y="2759978"/>
            <a:ext cx="3867439" cy="3864871"/>
            <a:chOff x="8085863" y="2759978"/>
            <a:chExt cx="3867439" cy="3864871"/>
          </a:xfrm>
        </p:grpSpPr>
        <p:cxnSp>
          <p:nvCxnSpPr>
            <p:cNvPr id="11" name="Straight Connector 10"/>
            <p:cNvCxnSpPr/>
            <p:nvPr userDrawn="1"/>
          </p:nvCxnSpPr>
          <p:spPr>
            <a:xfrm flipH="1">
              <a:off x="8085863" y="2759978"/>
              <a:ext cx="3864869" cy="3864871"/>
            </a:xfrm>
            <a:prstGeom prst="line">
              <a:avLst/>
            </a:prstGeom>
            <a:ln w="12700">
              <a:solidFill>
                <a:schemeClr val="accent3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 userDrawn="1"/>
          </p:nvCxnSpPr>
          <p:spPr>
            <a:xfrm flipH="1">
              <a:off x="8624633" y="3296873"/>
              <a:ext cx="3327972" cy="3327976"/>
            </a:xfrm>
            <a:prstGeom prst="line">
              <a:avLst/>
            </a:prstGeom>
            <a:ln w="12700">
              <a:solidFill>
                <a:schemeClr val="accent3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 userDrawn="1"/>
          </p:nvCxnSpPr>
          <p:spPr>
            <a:xfrm flipH="1">
              <a:off x="9175008" y="3850547"/>
              <a:ext cx="2774299" cy="2774302"/>
            </a:xfrm>
            <a:prstGeom prst="line">
              <a:avLst/>
            </a:prstGeom>
            <a:ln w="12700">
              <a:solidFill>
                <a:schemeClr val="accent3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 userDrawn="1"/>
          </p:nvCxnSpPr>
          <p:spPr>
            <a:xfrm flipH="1">
              <a:off x="9707509" y="4379053"/>
              <a:ext cx="2245793" cy="2245796"/>
            </a:xfrm>
            <a:prstGeom prst="line">
              <a:avLst/>
            </a:prstGeom>
            <a:ln w="12700">
              <a:solidFill>
                <a:schemeClr val="accent3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E9205E6-0D8F-4FE6-AE74-F8DC77F0BF6E}" type="slidenum">
              <a:rPr lang="en-CA" smtClean="0"/>
              <a:pPr/>
              <a:t>‹#›</a:t>
            </a:fld>
            <a:endParaRPr lang="en-CA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4888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r Divider Te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240000" y="158240"/>
            <a:ext cx="11712000" cy="5619761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3" name="Titre 1"/>
          <p:cNvSpPr>
            <a:spLocks noGrp="1"/>
          </p:cNvSpPr>
          <p:nvPr>
            <p:ph type="title" hasCustomPrompt="1"/>
          </p:nvPr>
        </p:nvSpPr>
        <p:spPr>
          <a:xfrm>
            <a:off x="911161" y="1449389"/>
            <a:ext cx="6418545" cy="1081237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lnSpc>
                <a:spcPct val="90000"/>
              </a:lnSpc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en-CA" noProof="1"/>
              <a:t>Divider Slide</a:t>
            </a:r>
            <a:br>
              <a:rPr lang="en-CA" noProof="1"/>
            </a:br>
            <a:r>
              <a:rPr lang="en-CA" noProof="1"/>
              <a:t>Title</a:t>
            </a:r>
          </a:p>
        </p:txBody>
      </p:sp>
      <p:sp>
        <p:nvSpPr>
          <p:cNvPr id="4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911425" y="2649814"/>
            <a:ext cx="6418281" cy="72008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lnSpc>
                <a:spcPct val="100000"/>
              </a:lnSpc>
              <a:buNone/>
              <a:defRPr sz="1400" b="0" baseline="0">
                <a:solidFill>
                  <a:schemeClr val="bg1"/>
                </a:solidFill>
              </a:defRPr>
            </a:lvl1pPr>
            <a:lvl2pPr>
              <a:lnSpc>
                <a:spcPts val="1800"/>
              </a:lnSpc>
              <a:defRPr sz="1400" b="0">
                <a:solidFill>
                  <a:srgbClr val="414141"/>
                </a:solidFill>
              </a:defRPr>
            </a:lvl2pPr>
            <a:lvl3pPr>
              <a:lnSpc>
                <a:spcPts val="1800"/>
              </a:lnSpc>
              <a:defRPr sz="1400" b="0">
                <a:solidFill>
                  <a:srgbClr val="414141"/>
                </a:solidFill>
              </a:defRPr>
            </a:lvl3pPr>
            <a:lvl4pPr>
              <a:lnSpc>
                <a:spcPts val="1800"/>
              </a:lnSpc>
              <a:defRPr sz="1400" b="0">
                <a:solidFill>
                  <a:srgbClr val="414141"/>
                </a:solidFill>
              </a:defRPr>
            </a:lvl4pPr>
            <a:lvl5pPr>
              <a:lnSpc>
                <a:spcPts val="1800"/>
              </a:lnSpc>
              <a:defRPr sz="1400" b="0">
                <a:solidFill>
                  <a:srgbClr val="414141"/>
                </a:solidFill>
              </a:defRPr>
            </a:lvl5pPr>
          </a:lstStyle>
          <a:p>
            <a:pPr lvl="0"/>
            <a:r>
              <a:rPr lang="en-CA" noProof="1"/>
              <a:t>Click here to add normal Text</a:t>
            </a:r>
          </a:p>
        </p:txBody>
      </p:sp>
      <p:grpSp>
        <p:nvGrpSpPr>
          <p:cNvPr id="10" name="Group 9"/>
          <p:cNvGrpSpPr/>
          <p:nvPr userDrawn="1"/>
        </p:nvGrpSpPr>
        <p:grpSpPr>
          <a:xfrm>
            <a:off x="8085863" y="2759978"/>
            <a:ext cx="3867439" cy="3864871"/>
            <a:chOff x="8085863" y="2759978"/>
            <a:chExt cx="3867439" cy="3864871"/>
          </a:xfrm>
        </p:grpSpPr>
        <p:cxnSp>
          <p:nvCxnSpPr>
            <p:cNvPr id="11" name="Straight Connector 10"/>
            <p:cNvCxnSpPr/>
            <p:nvPr userDrawn="1"/>
          </p:nvCxnSpPr>
          <p:spPr>
            <a:xfrm flipH="1">
              <a:off x="8085863" y="2759978"/>
              <a:ext cx="3864869" cy="3864871"/>
            </a:xfrm>
            <a:prstGeom prst="line">
              <a:avLst/>
            </a:prstGeom>
            <a:ln w="12700">
              <a:solidFill>
                <a:schemeClr val="accent3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 userDrawn="1"/>
          </p:nvCxnSpPr>
          <p:spPr>
            <a:xfrm flipH="1">
              <a:off x="8624633" y="3296873"/>
              <a:ext cx="3327972" cy="3327976"/>
            </a:xfrm>
            <a:prstGeom prst="line">
              <a:avLst/>
            </a:prstGeom>
            <a:ln w="12700">
              <a:solidFill>
                <a:schemeClr val="accent3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 userDrawn="1"/>
          </p:nvCxnSpPr>
          <p:spPr>
            <a:xfrm flipH="1">
              <a:off x="9175008" y="3850547"/>
              <a:ext cx="2774299" cy="2774302"/>
            </a:xfrm>
            <a:prstGeom prst="line">
              <a:avLst/>
            </a:prstGeom>
            <a:ln w="12700">
              <a:solidFill>
                <a:schemeClr val="accent3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 userDrawn="1"/>
          </p:nvCxnSpPr>
          <p:spPr>
            <a:xfrm flipH="1">
              <a:off x="9707509" y="4379053"/>
              <a:ext cx="2245793" cy="2245796"/>
            </a:xfrm>
            <a:prstGeom prst="line">
              <a:avLst/>
            </a:prstGeom>
            <a:ln w="12700">
              <a:solidFill>
                <a:schemeClr val="accent3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E9205E6-0D8F-4FE6-AE74-F8DC77F0BF6E}" type="slidenum">
              <a:rPr lang="en-CA" smtClean="0"/>
              <a:pPr/>
              <a:t>‹#›</a:t>
            </a:fld>
            <a:endParaRPr lang="en-CA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36880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r Divider Ligh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240000" y="158240"/>
            <a:ext cx="11712000" cy="5619761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3" name="Titre 1"/>
          <p:cNvSpPr>
            <a:spLocks noGrp="1"/>
          </p:cNvSpPr>
          <p:nvPr>
            <p:ph type="title" hasCustomPrompt="1"/>
          </p:nvPr>
        </p:nvSpPr>
        <p:spPr>
          <a:xfrm>
            <a:off x="911161" y="1449389"/>
            <a:ext cx="6418545" cy="1081237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lnSpc>
                <a:spcPct val="90000"/>
              </a:lnSpc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en-CA" noProof="1"/>
              <a:t>Divider Slide</a:t>
            </a:r>
            <a:br>
              <a:rPr lang="en-CA" noProof="1"/>
            </a:br>
            <a:r>
              <a:rPr lang="en-CA" noProof="1"/>
              <a:t>Title</a:t>
            </a:r>
          </a:p>
        </p:txBody>
      </p:sp>
      <p:sp>
        <p:nvSpPr>
          <p:cNvPr id="4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911425" y="2649814"/>
            <a:ext cx="6418281" cy="72008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lnSpc>
                <a:spcPct val="100000"/>
              </a:lnSpc>
              <a:buNone/>
              <a:defRPr sz="1400" b="0" baseline="0">
                <a:solidFill>
                  <a:schemeClr val="bg1"/>
                </a:solidFill>
              </a:defRPr>
            </a:lvl1pPr>
            <a:lvl2pPr>
              <a:lnSpc>
                <a:spcPts val="1800"/>
              </a:lnSpc>
              <a:defRPr sz="1400" b="0">
                <a:solidFill>
                  <a:srgbClr val="414141"/>
                </a:solidFill>
              </a:defRPr>
            </a:lvl2pPr>
            <a:lvl3pPr>
              <a:lnSpc>
                <a:spcPts val="1800"/>
              </a:lnSpc>
              <a:defRPr sz="1400" b="0">
                <a:solidFill>
                  <a:srgbClr val="414141"/>
                </a:solidFill>
              </a:defRPr>
            </a:lvl3pPr>
            <a:lvl4pPr>
              <a:lnSpc>
                <a:spcPts val="1800"/>
              </a:lnSpc>
              <a:defRPr sz="1400" b="0">
                <a:solidFill>
                  <a:srgbClr val="414141"/>
                </a:solidFill>
              </a:defRPr>
            </a:lvl4pPr>
            <a:lvl5pPr>
              <a:lnSpc>
                <a:spcPts val="1800"/>
              </a:lnSpc>
              <a:defRPr sz="1400" b="0">
                <a:solidFill>
                  <a:srgbClr val="414141"/>
                </a:solidFill>
              </a:defRPr>
            </a:lvl5pPr>
          </a:lstStyle>
          <a:p>
            <a:pPr lvl="0"/>
            <a:r>
              <a:rPr lang="en-CA" noProof="1"/>
              <a:t>Click here to add normal Text</a:t>
            </a:r>
          </a:p>
        </p:txBody>
      </p:sp>
      <p:grpSp>
        <p:nvGrpSpPr>
          <p:cNvPr id="10" name="Group 9"/>
          <p:cNvGrpSpPr/>
          <p:nvPr userDrawn="1"/>
        </p:nvGrpSpPr>
        <p:grpSpPr>
          <a:xfrm>
            <a:off x="8085863" y="2759978"/>
            <a:ext cx="3867439" cy="3864871"/>
            <a:chOff x="8085863" y="2759978"/>
            <a:chExt cx="3867439" cy="3864871"/>
          </a:xfrm>
        </p:grpSpPr>
        <p:cxnSp>
          <p:nvCxnSpPr>
            <p:cNvPr id="11" name="Straight Connector 10"/>
            <p:cNvCxnSpPr/>
            <p:nvPr userDrawn="1"/>
          </p:nvCxnSpPr>
          <p:spPr>
            <a:xfrm flipH="1">
              <a:off x="8085863" y="2759978"/>
              <a:ext cx="3864869" cy="3864871"/>
            </a:xfrm>
            <a:prstGeom prst="line">
              <a:avLst/>
            </a:prstGeom>
            <a:ln w="12700">
              <a:solidFill>
                <a:schemeClr val="accent3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 userDrawn="1"/>
          </p:nvCxnSpPr>
          <p:spPr>
            <a:xfrm flipH="1">
              <a:off x="8624633" y="3296873"/>
              <a:ext cx="3327972" cy="3327976"/>
            </a:xfrm>
            <a:prstGeom prst="line">
              <a:avLst/>
            </a:prstGeom>
            <a:ln w="12700">
              <a:solidFill>
                <a:schemeClr val="accent3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 userDrawn="1"/>
          </p:nvCxnSpPr>
          <p:spPr>
            <a:xfrm flipH="1">
              <a:off x="9175008" y="3850547"/>
              <a:ext cx="2774299" cy="2774302"/>
            </a:xfrm>
            <a:prstGeom prst="line">
              <a:avLst/>
            </a:prstGeom>
            <a:ln w="12700">
              <a:solidFill>
                <a:schemeClr val="accent3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 userDrawn="1"/>
          </p:nvCxnSpPr>
          <p:spPr>
            <a:xfrm flipH="1">
              <a:off x="9707509" y="4379053"/>
              <a:ext cx="2245793" cy="2245796"/>
            </a:xfrm>
            <a:prstGeom prst="line">
              <a:avLst/>
            </a:prstGeom>
            <a:ln w="12700">
              <a:solidFill>
                <a:schemeClr val="accent3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E9205E6-0D8F-4FE6-AE74-F8DC77F0BF6E}" type="slidenum">
              <a:rPr lang="en-CA" smtClean="0"/>
              <a:pPr/>
              <a:t>‹#›</a:t>
            </a:fld>
            <a:endParaRPr lang="en-CA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12121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002924.jpg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0000" y="158239"/>
            <a:ext cx="11705733" cy="5619762"/>
          </a:xfrm>
          <a:prstGeom prst="rect">
            <a:avLst/>
          </a:prstGeom>
        </p:spPr>
      </p:pic>
      <p:sp>
        <p:nvSpPr>
          <p:cNvPr id="3" name="Titre 1"/>
          <p:cNvSpPr>
            <a:spLocks noGrp="1"/>
          </p:cNvSpPr>
          <p:nvPr>
            <p:ph type="title" hasCustomPrompt="1"/>
          </p:nvPr>
        </p:nvSpPr>
        <p:spPr>
          <a:xfrm>
            <a:off x="911161" y="1449389"/>
            <a:ext cx="6418545" cy="1081237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lnSpc>
                <a:spcPct val="90000"/>
              </a:lnSpc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en-CA" noProof="1"/>
              <a:t>Divider Slide</a:t>
            </a:r>
            <a:br>
              <a:rPr lang="en-CA" noProof="1"/>
            </a:br>
            <a:r>
              <a:rPr lang="en-CA" noProof="1"/>
              <a:t>Title</a:t>
            </a:r>
          </a:p>
        </p:txBody>
      </p:sp>
      <p:sp>
        <p:nvSpPr>
          <p:cNvPr id="4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911425" y="2649814"/>
            <a:ext cx="6418281" cy="72008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lnSpc>
                <a:spcPct val="100000"/>
              </a:lnSpc>
              <a:buNone/>
              <a:defRPr sz="1400" b="0" baseline="0">
                <a:solidFill>
                  <a:schemeClr val="bg1"/>
                </a:solidFill>
              </a:defRPr>
            </a:lvl1pPr>
            <a:lvl2pPr>
              <a:lnSpc>
                <a:spcPts val="1800"/>
              </a:lnSpc>
              <a:defRPr sz="1400" b="0">
                <a:solidFill>
                  <a:srgbClr val="414141"/>
                </a:solidFill>
              </a:defRPr>
            </a:lvl2pPr>
            <a:lvl3pPr>
              <a:lnSpc>
                <a:spcPts val="1800"/>
              </a:lnSpc>
              <a:defRPr sz="1400" b="0">
                <a:solidFill>
                  <a:srgbClr val="414141"/>
                </a:solidFill>
              </a:defRPr>
            </a:lvl3pPr>
            <a:lvl4pPr>
              <a:lnSpc>
                <a:spcPts val="1800"/>
              </a:lnSpc>
              <a:defRPr sz="1400" b="0">
                <a:solidFill>
                  <a:srgbClr val="414141"/>
                </a:solidFill>
              </a:defRPr>
            </a:lvl4pPr>
            <a:lvl5pPr>
              <a:lnSpc>
                <a:spcPts val="1800"/>
              </a:lnSpc>
              <a:defRPr sz="1400" b="0">
                <a:solidFill>
                  <a:srgbClr val="414141"/>
                </a:solidFill>
              </a:defRPr>
            </a:lvl5pPr>
          </a:lstStyle>
          <a:p>
            <a:pPr lvl="0"/>
            <a:r>
              <a:rPr lang="en-CA" noProof="1"/>
              <a:t>Click here to add normal Text</a:t>
            </a:r>
          </a:p>
        </p:txBody>
      </p:sp>
      <p:grpSp>
        <p:nvGrpSpPr>
          <p:cNvPr id="10" name="Group 9"/>
          <p:cNvGrpSpPr/>
          <p:nvPr userDrawn="1"/>
        </p:nvGrpSpPr>
        <p:grpSpPr>
          <a:xfrm>
            <a:off x="8085863" y="2759978"/>
            <a:ext cx="3867439" cy="3864871"/>
            <a:chOff x="8085863" y="2759978"/>
            <a:chExt cx="3867439" cy="3864871"/>
          </a:xfrm>
        </p:grpSpPr>
        <p:cxnSp>
          <p:nvCxnSpPr>
            <p:cNvPr id="11" name="Straight Connector 10"/>
            <p:cNvCxnSpPr/>
            <p:nvPr userDrawn="1"/>
          </p:nvCxnSpPr>
          <p:spPr>
            <a:xfrm flipH="1">
              <a:off x="8085863" y="2759978"/>
              <a:ext cx="3864869" cy="3864871"/>
            </a:xfrm>
            <a:prstGeom prst="line">
              <a:avLst/>
            </a:prstGeom>
            <a:ln w="12700">
              <a:solidFill>
                <a:schemeClr val="accent3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 userDrawn="1"/>
          </p:nvCxnSpPr>
          <p:spPr>
            <a:xfrm flipH="1">
              <a:off x="8624633" y="3296873"/>
              <a:ext cx="3327972" cy="3327976"/>
            </a:xfrm>
            <a:prstGeom prst="line">
              <a:avLst/>
            </a:prstGeom>
            <a:ln w="12700">
              <a:solidFill>
                <a:schemeClr val="accent3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 userDrawn="1"/>
          </p:nvCxnSpPr>
          <p:spPr>
            <a:xfrm flipH="1">
              <a:off x="9175008" y="3850547"/>
              <a:ext cx="2774299" cy="2774302"/>
            </a:xfrm>
            <a:prstGeom prst="line">
              <a:avLst/>
            </a:prstGeom>
            <a:ln w="12700">
              <a:solidFill>
                <a:schemeClr val="accent3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 userDrawn="1"/>
          </p:nvCxnSpPr>
          <p:spPr>
            <a:xfrm flipH="1">
              <a:off x="9707509" y="4379053"/>
              <a:ext cx="2245793" cy="2245796"/>
            </a:xfrm>
            <a:prstGeom prst="line">
              <a:avLst/>
            </a:prstGeom>
            <a:ln w="12700">
              <a:solidFill>
                <a:schemeClr val="accent3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Slide Number Placehold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E9205E6-0D8F-4FE6-AE74-F8DC77F0BF6E}" type="slidenum">
              <a:rPr lang="en-CA" smtClean="0"/>
              <a:pPr/>
              <a:t>‹#›</a:t>
            </a:fld>
            <a:endParaRPr lang="en-CA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431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mond Divider"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1" y="1"/>
            <a:ext cx="12192000" cy="5778000"/>
          </a:xfrm>
          <a:prstGeom prst="rect">
            <a:avLst/>
          </a:prstGeom>
          <a:solidFill>
            <a:srgbClr val="005A8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800" dirty="0"/>
          </a:p>
        </p:txBody>
      </p:sp>
      <p:grpSp>
        <p:nvGrpSpPr>
          <p:cNvPr id="24" name="Grouper 3"/>
          <p:cNvGrpSpPr/>
          <p:nvPr userDrawn="1"/>
        </p:nvGrpSpPr>
        <p:grpSpPr>
          <a:xfrm>
            <a:off x="444591" y="80031"/>
            <a:ext cx="5470094" cy="5470094"/>
            <a:chOff x="-78531" y="259381"/>
            <a:chExt cx="4780468" cy="4780468"/>
          </a:xfrm>
          <a:noFill/>
        </p:grpSpPr>
        <p:sp>
          <p:nvSpPr>
            <p:cNvPr id="25" name="Rectangle 4"/>
            <p:cNvSpPr/>
            <p:nvPr/>
          </p:nvSpPr>
          <p:spPr>
            <a:xfrm rot="2700000">
              <a:off x="-78531" y="259381"/>
              <a:ext cx="4780468" cy="4780468"/>
            </a:xfrm>
            <a:custGeom>
              <a:avLst/>
              <a:gdLst>
                <a:gd name="connsiteX0" fmla="*/ 0 w 5470094"/>
                <a:gd name="connsiteY0" fmla="*/ 0 h 5470094"/>
                <a:gd name="connsiteX1" fmla="*/ 5470094 w 5470094"/>
                <a:gd name="connsiteY1" fmla="*/ 0 h 5470094"/>
                <a:gd name="connsiteX2" fmla="*/ 5470094 w 5470094"/>
                <a:gd name="connsiteY2" fmla="*/ 5470094 h 5470094"/>
                <a:gd name="connsiteX3" fmla="*/ 0 w 5470094"/>
                <a:gd name="connsiteY3" fmla="*/ 5470094 h 5470094"/>
                <a:gd name="connsiteX4" fmla="*/ 0 w 5470094"/>
                <a:gd name="connsiteY4" fmla="*/ 0 h 5470094"/>
                <a:gd name="connsiteX0" fmla="*/ 0 w 5470094"/>
                <a:gd name="connsiteY0" fmla="*/ 0 h 5470094"/>
                <a:gd name="connsiteX1" fmla="*/ 5470094 w 5470094"/>
                <a:gd name="connsiteY1" fmla="*/ 0 h 5470094"/>
                <a:gd name="connsiteX2" fmla="*/ 5470094 w 5470094"/>
                <a:gd name="connsiteY2" fmla="*/ 5470094 h 5470094"/>
                <a:gd name="connsiteX3" fmla="*/ 4312961 w 5470094"/>
                <a:gd name="connsiteY3" fmla="*/ 5457018 h 5470094"/>
                <a:gd name="connsiteX4" fmla="*/ 0 w 5470094"/>
                <a:gd name="connsiteY4" fmla="*/ 5470094 h 5470094"/>
                <a:gd name="connsiteX5" fmla="*/ 0 w 5470094"/>
                <a:gd name="connsiteY5" fmla="*/ 0 h 5470094"/>
                <a:gd name="connsiteX0" fmla="*/ 0 w 5470094"/>
                <a:gd name="connsiteY0" fmla="*/ 0 h 5470094"/>
                <a:gd name="connsiteX1" fmla="*/ 5470094 w 5470094"/>
                <a:gd name="connsiteY1" fmla="*/ 0 h 5470094"/>
                <a:gd name="connsiteX2" fmla="*/ 5456447 w 5470094"/>
                <a:gd name="connsiteY2" fmla="*/ 4229717 h 5470094"/>
                <a:gd name="connsiteX3" fmla="*/ 5470094 w 5470094"/>
                <a:gd name="connsiteY3" fmla="*/ 5470094 h 5470094"/>
                <a:gd name="connsiteX4" fmla="*/ 4312961 w 5470094"/>
                <a:gd name="connsiteY4" fmla="*/ 5457018 h 5470094"/>
                <a:gd name="connsiteX5" fmla="*/ 0 w 5470094"/>
                <a:gd name="connsiteY5" fmla="*/ 5470094 h 5470094"/>
                <a:gd name="connsiteX6" fmla="*/ 0 w 5470094"/>
                <a:gd name="connsiteY6" fmla="*/ 0 h 5470094"/>
                <a:gd name="connsiteX0" fmla="*/ 0 w 5470094"/>
                <a:gd name="connsiteY0" fmla="*/ 0 h 5470094"/>
                <a:gd name="connsiteX1" fmla="*/ 5470094 w 5470094"/>
                <a:gd name="connsiteY1" fmla="*/ 0 h 5470094"/>
                <a:gd name="connsiteX2" fmla="*/ 5456447 w 5470094"/>
                <a:gd name="connsiteY2" fmla="*/ 4205380 h 5470094"/>
                <a:gd name="connsiteX3" fmla="*/ 5470094 w 5470094"/>
                <a:gd name="connsiteY3" fmla="*/ 5470094 h 5470094"/>
                <a:gd name="connsiteX4" fmla="*/ 4312961 w 5470094"/>
                <a:gd name="connsiteY4" fmla="*/ 5457018 h 5470094"/>
                <a:gd name="connsiteX5" fmla="*/ 0 w 5470094"/>
                <a:gd name="connsiteY5" fmla="*/ 5470094 h 5470094"/>
                <a:gd name="connsiteX6" fmla="*/ 0 w 5470094"/>
                <a:gd name="connsiteY6" fmla="*/ 0 h 5470094"/>
                <a:gd name="connsiteX0" fmla="*/ 0 w 5470094"/>
                <a:gd name="connsiteY0" fmla="*/ 0 h 5470094"/>
                <a:gd name="connsiteX1" fmla="*/ 5470094 w 5470094"/>
                <a:gd name="connsiteY1" fmla="*/ 0 h 5470094"/>
                <a:gd name="connsiteX2" fmla="*/ 5456447 w 5470094"/>
                <a:gd name="connsiteY2" fmla="*/ 4205380 h 5470094"/>
                <a:gd name="connsiteX3" fmla="*/ 5470094 w 5470094"/>
                <a:gd name="connsiteY3" fmla="*/ 5470094 h 5470094"/>
                <a:gd name="connsiteX4" fmla="*/ 4213180 w 5470094"/>
                <a:gd name="connsiteY4" fmla="*/ 5459453 h 5470094"/>
                <a:gd name="connsiteX5" fmla="*/ 0 w 5470094"/>
                <a:gd name="connsiteY5" fmla="*/ 5470094 h 5470094"/>
                <a:gd name="connsiteX6" fmla="*/ 0 w 5470094"/>
                <a:gd name="connsiteY6" fmla="*/ 0 h 5470094"/>
                <a:gd name="connsiteX0" fmla="*/ 0 w 5470094"/>
                <a:gd name="connsiteY0" fmla="*/ 0 h 5470094"/>
                <a:gd name="connsiteX1" fmla="*/ 5470094 w 5470094"/>
                <a:gd name="connsiteY1" fmla="*/ 0 h 5470094"/>
                <a:gd name="connsiteX2" fmla="*/ 5456447 w 5470094"/>
                <a:gd name="connsiteY2" fmla="*/ 4205380 h 5470094"/>
                <a:gd name="connsiteX3" fmla="*/ 5453078 w 5470094"/>
                <a:gd name="connsiteY3" fmla="*/ 4211881 h 5470094"/>
                <a:gd name="connsiteX4" fmla="*/ 4213180 w 5470094"/>
                <a:gd name="connsiteY4" fmla="*/ 5459453 h 5470094"/>
                <a:gd name="connsiteX5" fmla="*/ 0 w 5470094"/>
                <a:gd name="connsiteY5" fmla="*/ 5470094 h 5470094"/>
                <a:gd name="connsiteX6" fmla="*/ 0 w 5470094"/>
                <a:gd name="connsiteY6" fmla="*/ 0 h 5470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70094" h="5470094">
                  <a:moveTo>
                    <a:pt x="0" y="0"/>
                  </a:moveTo>
                  <a:lnTo>
                    <a:pt x="5470094" y="0"/>
                  </a:lnTo>
                  <a:lnTo>
                    <a:pt x="5456447" y="4205380"/>
                  </a:lnTo>
                  <a:lnTo>
                    <a:pt x="5453078" y="4211881"/>
                  </a:lnTo>
                  <a:lnTo>
                    <a:pt x="4213180" y="5459453"/>
                  </a:lnTo>
                  <a:lnTo>
                    <a:pt x="0" y="547009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solidFill>
                <a:schemeClr val="accent3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26" name="Rectangle 25"/>
            <p:cNvSpPr/>
            <p:nvPr/>
          </p:nvSpPr>
          <p:spPr>
            <a:xfrm rot="2700000">
              <a:off x="812970" y="1150882"/>
              <a:ext cx="2997466" cy="2997466"/>
            </a:xfrm>
            <a:prstGeom prst="rect">
              <a:avLst/>
            </a:prstGeom>
            <a:grpFill/>
            <a:ln>
              <a:solidFill>
                <a:schemeClr val="accent3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27" name="Rectangle 26"/>
            <p:cNvSpPr/>
            <p:nvPr/>
          </p:nvSpPr>
          <p:spPr>
            <a:xfrm rot="2700000">
              <a:off x="1550644" y="1904662"/>
              <a:ext cx="1511652" cy="1511652"/>
            </a:xfrm>
            <a:prstGeom prst="rect">
              <a:avLst/>
            </a:prstGeom>
            <a:grpFill/>
            <a:ln>
              <a:solidFill>
                <a:schemeClr val="accent3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</p:grpSp>
      <p:sp>
        <p:nvSpPr>
          <p:cNvPr id="11" name="Titre 1">
            <a:extLst>
              <a:ext uri="{FF2B5EF4-FFF2-40B4-BE49-F238E27FC236}">
                <a16:creationId xmlns:a16="http://schemas.microsoft.com/office/drawing/2014/main" id="{025ADC0B-D58E-4E67-972A-CA494D6342B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1161" y="1450069"/>
            <a:ext cx="6418545" cy="1081237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lnSpc>
                <a:spcPct val="90000"/>
              </a:lnSpc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en-CA" noProof="1"/>
              <a:t>Divider Slide</a:t>
            </a:r>
            <a:br>
              <a:rPr lang="en-CA" noProof="1"/>
            </a:br>
            <a:r>
              <a:rPr lang="en-CA" noProof="1"/>
              <a:t>Title</a:t>
            </a:r>
          </a:p>
        </p:txBody>
      </p:sp>
      <p:sp>
        <p:nvSpPr>
          <p:cNvPr id="12" name="Espace réservé du texte 10">
            <a:extLst>
              <a:ext uri="{FF2B5EF4-FFF2-40B4-BE49-F238E27FC236}">
                <a16:creationId xmlns:a16="http://schemas.microsoft.com/office/drawing/2014/main" id="{1332B489-8BA6-414D-8FB6-303341E8AF3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11425" y="2650494"/>
            <a:ext cx="6418281" cy="72008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lnSpc>
                <a:spcPct val="100000"/>
              </a:lnSpc>
              <a:buNone/>
              <a:defRPr sz="1400" b="0" baseline="0">
                <a:solidFill>
                  <a:schemeClr val="bg1"/>
                </a:solidFill>
              </a:defRPr>
            </a:lvl1pPr>
            <a:lvl2pPr>
              <a:lnSpc>
                <a:spcPts val="1800"/>
              </a:lnSpc>
              <a:defRPr sz="1400" b="0">
                <a:solidFill>
                  <a:srgbClr val="414141"/>
                </a:solidFill>
              </a:defRPr>
            </a:lvl2pPr>
            <a:lvl3pPr>
              <a:lnSpc>
                <a:spcPts val="1800"/>
              </a:lnSpc>
              <a:defRPr sz="1400" b="0">
                <a:solidFill>
                  <a:srgbClr val="414141"/>
                </a:solidFill>
              </a:defRPr>
            </a:lvl3pPr>
            <a:lvl4pPr>
              <a:lnSpc>
                <a:spcPts val="1800"/>
              </a:lnSpc>
              <a:defRPr sz="1400" b="0">
                <a:solidFill>
                  <a:srgbClr val="414141"/>
                </a:solidFill>
              </a:defRPr>
            </a:lvl4pPr>
            <a:lvl5pPr>
              <a:lnSpc>
                <a:spcPts val="1800"/>
              </a:lnSpc>
              <a:defRPr sz="1400" b="0">
                <a:solidFill>
                  <a:srgbClr val="414141"/>
                </a:solidFill>
              </a:defRPr>
            </a:lvl5pPr>
          </a:lstStyle>
          <a:p>
            <a:pPr lvl="0"/>
            <a:r>
              <a:rPr lang="en-CA" noProof="1"/>
              <a:t>Click here to add normal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8E9205E6-0D8F-4FE6-AE74-F8DC77F0BF6E}" type="slidenum">
              <a:rPr lang="en-CA" smtClean="0"/>
              <a:pPr/>
              <a:t>‹#›</a:t>
            </a:fld>
            <a:endParaRPr lang="en-CA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384A8DB3-4244-4E60-8641-2E5082B020A5}"/>
              </a:ext>
            </a:extLst>
          </p:cNvPr>
          <p:cNvGrpSpPr/>
          <p:nvPr userDrawn="1"/>
        </p:nvGrpSpPr>
        <p:grpSpPr>
          <a:xfrm>
            <a:off x="10068209" y="5892668"/>
            <a:ext cx="1543923" cy="732181"/>
            <a:chOff x="7241120" y="5892668"/>
            <a:chExt cx="1543923" cy="732181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87F4FDDA-053D-402A-A909-77DE659EF796}"/>
                </a:ext>
              </a:extLst>
            </p:cNvPr>
            <p:cNvCxnSpPr/>
            <p:nvPr userDrawn="1"/>
          </p:nvCxnSpPr>
          <p:spPr>
            <a:xfrm flipH="1">
              <a:off x="7241120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75A152F5-703F-4F83-8F67-B9BDCA257903}"/>
                </a:ext>
              </a:extLst>
            </p:cNvPr>
            <p:cNvCxnSpPr/>
            <p:nvPr userDrawn="1"/>
          </p:nvCxnSpPr>
          <p:spPr>
            <a:xfrm flipH="1">
              <a:off x="7512783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6A557BA7-BFDD-4C35-8672-D2D1490EAF7F}"/>
                </a:ext>
              </a:extLst>
            </p:cNvPr>
            <p:cNvCxnSpPr/>
            <p:nvPr userDrawn="1"/>
          </p:nvCxnSpPr>
          <p:spPr>
            <a:xfrm flipH="1">
              <a:off x="7777654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8981161A-CC9A-45B6-968A-A0085AC942FD}"/>
                </a:ext>
              </a:extLst>
            </p:cNvPr>
            <p:cNvCxnSpPr/>
            <p:nvPr userDrawn="1"/>
          </p:nvCxnSpPr>
          <p:spPr>
            <a:xfrm flipH="1">
              <a:off x="8052862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2554034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rst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E9205E6-0D8F-4FE6-AE74-F8DC77F0BF6E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AACBB95-3D73-4073-ADAD-00F5F7A0ED86}"/>
              </a:ext>
            </a:extLst>
          </p:cNvPr>
          <p:cNvSpPr/>
          <p:nvPr userDrawn="1"/>
        </p:nvSpPr>
        <p:spPr>
          <a:xfrm>
            <a:off x="240000" y="158240"/>
            <a:ext cx="11712000" cy="5619761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5" name="Rectangle 16">
            <a:extLst>
              <a:ext uri="{FF2B5EF4-FFF2-40B4-BE49-F238E27FC236}">
                <a16:creationId xmlns:a16="http://schemas.microsoft.com/office/drawing/2014/main" id="{5B917F65-BD0F-4751-8B91-BF7B4E7F52B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911424" y="2432985"/>
            <a:ext cx="7502136" cy="2613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noAutofit/>
          </a:bodyPr>
          <a:lstStyle/>
          <a:p>
            <a:pPr>
              <a:lnSpc>
                <a:spcPct val="100000"/>
              </a:lnSpc>
              <a:spcBef>
                <a:spcPts val="900"/>
              </a:spcBef>
            </a:pPr>
            <a:r>
              <a:rPr lang="en-US" sz="2100" dirty="0">
                <a:solidFill>
                  <a:srgbClr val="FFFFFF"/>
                </a:solidFill>
              </a:rPr>
              <a:t>We strive to be the premier engineering solutions partner, committed to delivering complex projects from vision </a:t>
            </a:r>
            <a:br>
              <a:rPr lang="en-US" sz="2100" dirty="0">
                <a:solidFill>
                  <a:srgbClr val="FFFFFF"/>
                </a:solidFill>
              </a:rPr>
            </a:br>
            <a:r>
              <a:rPr lang="en-US" sz="2100" dirty="0">
                <a:solidFill>
                  <a:srgbClr val="FFFFFF"/>
                </a:solidFill>
              </a:rPr>
              <a:t>to reality for a sustainable lifespan. </a:t>
            </a:r>
          </a:p>
        </p:txBody>
      </p:sp>
      <p:sp>
        <p:nvSpPr>
          <p:cNvPr id="21" name="Titre 49">
            <a:extLst>
              <a:ext uri="{FF2B5EF4-FFF2-40B4-BE49-F238E27FC236}">
                <a16:creationId xmlns:a16="http://schemas.microsoft.com/office/drawing/2014/main" id="{0118FAC6-33EC-4ED1-AB4E-CA0E8BAFC700}"/>
              </a:ext>
            </a:extLst>
          </p:cNvPr>
          <p:cNvSpPr txBox="1">
            <a:spLocks/>
          </p:cNvSpPr>
          <p:nvPr userDrawn="1"/>
        </p:nvSpPr>
        <p:spPr>
          <a:xfrm>
            <a:off x="911424" y="1238239"/>
            <a:ext cx="10369152" cy="1008154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kern="1200" cap="none" spc="0" baseline="0">
                <a:solidFill>
                  <a:schemeClr val="accent2"/>
                </a:solidFill>
                <a:latin typeface="Arial" pitchFamily="34" charset="0"/>
                <a:ea typeface="+mj-ea"/>
                <a:cs typeface="+mj-cs"/>
              </a:defRPr>
            </a:lvl1pPr>
          </a:lstStyle>
          <a:p>
            <a:r>
              <a:rPr kumimoji="0" lang="en-GB" sz="2100" b="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pitchFamily="34" charset="0"/>
                <a:ea typeface="+mj-ea"/>
                <a:cs typeface="+mj-cs"/>
              </a:rPr>
              <a:t>Our vision</a:t>
            </a:r>
            <a:endParaRPr lang="en-CA" sz="2100" noProof="1">
              <a:solidFill>
                <a:schemeClr val="accent3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FF55E6D-F905-4C58-9C6C-21989836BDA0}"/>
              </a:ext>
            </a:extLst>
          </p:cNvPr>
          <p:cNvGrpSpPr/>
          <p:nvPr userDrawn="1"/>
        </p:nvGrpSpPr>
        <p:grpSpPr>
          <a:xfrm>
            <a:off x="10068209" y="5892668"/>
            <a:ext cx="1543923" cy="732181"/>
            <a:chOff x="7241120" y="5892668"/>
            <a:chExt cx="1543923" cy="73218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6985A321-7E27-4586-B7AF-0F7842BAB392}"/>
                </a:ext>
              </a:extLst>
            </p:cNvPr>
            <p:cNvCxnSpPr/>
            <p:nvPr userDrawn="1"/>
          </p:nvCxnSpPr>
          <p:spPr>
            <a:xfrm flipH="1">
              <a:off x="7241120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0C71ECFC-56A0-4323-B8FF-D19603DBC32C}"/>
                </a:ext>
              </a:extLst>
            </p:cNvPr>
            <p:cNvCxnSpPr/>
            <p:nvPr userDrawn="1"/>
          </p:nvCxnSpPr>
          <p:spPr>
            <a:xfrm flipH="1">
              <a:off x="7512783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E24FE841-DE98-4C95-BD35-D5EB402B570B}"/>
                </a:ext>
              </a:extLst>
            </p:cNvPr>
            <p:cNvCxnSpPr/>
            <p:nvPr userDrawn="1"/>
          </p:nvCxnSpPr>
          <p:spPr>
            <a:xfrm flipH="1">
              <a:off x="7777654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16652C1A-954E-4B53-B686-24E3FA9FEC5F}"/>
                </a:ext>
              </a:extLst>
            </p:cNvPr>
            <p:cNvCxnSpPr/>
            <p:nvPr userDrawn="1"/>
          </p:nvCxnSpPr>
          <p:spPr>
            <a:xfrm flipH="1">
              <a:off x="8052862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77263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ond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8AACBB95-3D73-4073-ADAD-00F5F7A0ED86}"/>
              </a:ext>
            </a:extLst>
          </p:cNvPr>
          <p:cNvSpPr/>
          <p:nvPr userDrawn="1"/>
        </p:nvSpPr>
        <p:spPr>
          <a:xfrm>
            <a:off x="240000" y="158240"/>
            <a:ext cx="11712000" cy="5619761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8" name="Rectangle 16">
            <a:extLst>
              <a:ext uri="{FF2B5EF4-FFF2-40B4-BE49-F238E27FC236}">
                <a16:creationId xmlns:a16="http://schemas.microsoft.com/office/drawing/2014/main" id="{5B917F65-BD0F-4751-8B91-BF7B4E7F52B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911424" y="2432985"/>
            <a:ext cx="7502136" cy="2613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Clr>
                <a:prstClr val="white"/>
              </a:buClr>
              <a:buSzPct val="25000"/>
              <a:buFont typeface="Arial" pitchFamily="34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Founded in 1911, SNC-Lavalin is a global fully integrated professional services and project management company and a major player in the ownership of infrastructure. From offices around the world, SNC-Lavalin's employees are proud to build what matters. Our teams provide comprehensive end-to-end project solutions – including capital investment, consulting, design, engineering, construction, sustaining capital and operations and maintenance – to clients in oil and gas, nuclear, mining and metallurgy, infrastructure and power.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Clr>
                <a:prstClr val="white"/>
              </a:buClr>
              <a:buSzPct val="25000"/>
              <a:buFont typeface="Arial" pitchFamily="34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On July 3, 2017, SNC-Lavalin acquired Atkins, one of the world’s most respected design, engineering and project management consultancies.</a:t>
            </a:r>
            <a:endParaRPr kumimoji="0" lang="en-CA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19" name="Titre 49">
            <a:extLst>
              <a:ext uri="{FF2B5EF4-FFF2-40B4-BE49-F238E27FC236}">
                <a16:creationId xmlns:a16="http://schemas.microsoft.com/office/drawing/2014/main" id="{0118FAC6-33EC-4ED1-AB4E-CA0E8BAFC700}"/>
              </a:ext>
            </a:extLst>
          </p:cNvPr>
          <p:cNvSpPr txBox="1">
            <a:spLocks/>
          </p:cNvSpPr>
          <p:nvPr userDrawn="1"/>
        </p:nvSpPr>
        <p:spPr>
          <a:xfrm>
            <a:off x="911424" y="1238239"/>
            <a:ext cx="10369152" cy="1008154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kern="1200" cap="none" spc="0" baseline="0">
                <a:solidFill>
                  <a:schemeClr val="accent2"/>
                </a:solidFill>
                <a:latin typeface="Arial" pitchFamily="34" charset="0"/>
                <a:ea typeface="+mj-ea"/>
                <a:cs typeface="+mj-cs"/>
              </a:defRPr>
            </a:lvl1pPr>
          </a:lstStyle>
          <a:p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j-ea"/>
                <a:cs typeface="+mj-cs"/>
              </a:rPr>
              <a:t>A world leader</a:t>
            </a:r>
            <a:r>
              <a:rPr lang="en-CA" sz="2800" noProof="1"/>
              <a:t>s</a:t>
            </a: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8085863" y="2759978"/>
            <a:ext cx="3867439" cy="3864871"/>
            <a:chOff x="8085863" y="2759978"/>
            <a:chExt cx="3867439" cy="3864871"/>
          </a:xfrm>
        </p:grpSpPr>
        <p:cxnSp>
          <p:nvCxnSpPr>
            <p:cNvPr id="14" name="Straight Connector 13"/>
            <p:cNvCxnSpPr/>
            <p:nvPr userDrawn="1"/>
          </p:nvCxnSpPr>
          <p:spPr>
            <a:xfrm flipH="1">
              <a:off x="8085863" y="2759978"/>
              <a:ext cx="3864869" cy="3864871"/>
            </a:xfrm>
            <a:prstGeom prst="line">
              <a:avLst/>
            </a:prstGeom>
            <a:ln w="12700">
              <a:solidFill>
                <a:schemeClr val="accent3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 userDrawn="1"/>
          </p:nvCxnSpPr>
          <p:spPr>
            <a:xfrm flipH="1">
              <a:off x="8624633" y="3296873"/>
              <a:ext cx="3327972" cy="3327976"/>
            </a:xfrm>
            <a:prstGeom prst="line">
              <a:avLst/>
            </a:prstGeom>
            <a:ln w="12700">
              <a:solidFill>
                <a:schemeClr val="accent3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 userDrawn="1"/>
          </p:nvCxnSpPr>
          <p:spPr>
            <a:xfrm flipH="1">
              <a:off x="9175008" y="3850547"/>
              <a:ext cx="2774299" cy="2774302"/>
            </a:xfrm>
            <a:prstGeom prst="line">
              <a:avLst/>
            </a:prstGeom>
            <a:ln w="12700">
              <a:solidFill>
                <a:schemeClr val="accent3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 userDrawn="1"/>
          </p:nvCxnSpPr>
          <p:spPr>
            <a:xfrm flipH="1">
              <a:off x="9707509" y="4379053"/>
              <a:ext cx="2245793" cy="2245796"/>
            </a:xfrm>
            <a:prstGeom prst="line">
              <a:avLst/>
            </a:prstGeom>
            <a:ln w="12700">
              <a:solidFill>
                <a:schemeClr val="accent3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E9205E6-0D8F-4FE6-AE74-F8DC77F0BF6E}" type="slidenum">
              <a:rPr lang="en-CA" smtClean="0"/>
              <a:pPr/>
              <a:t>‹#›</a:t>
            </a:fld>
            <a:endParaRPr lang="en-CA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22840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95FDDD7-5A48-4C54-8256-98AC3491538B}"/>
              </a:ext>
            </a:extLst>
          </p:cNvPr>
          <p:cNvSpPr/>
          <p:nvPr userDrawn="1"/>
        </p:nvSpPr>
        <p:spPr>
          <a:xfrm>
            <a:off x="240000" y="158240"/>
            <a:ext cx="11712000" cy="5619761"/>
          </a:xfrm>
          <a:prstGeom prst="rect">
            <a:avLst/>
          </a:prstGeom>
          <a:solidFill>
            <a:srgbClr val="F6F5F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9205E6-0D8F-4FE6-AE74-F8DC77F0BF6E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Change Footer here: Insert &gt; Header and Footer (delete if none) </a:t>
            </a:r>
            <a:endParaRPr lang="en-CA" dirty="0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804949" y="483518"/>
            <a:ext cx="7776864" cy="541925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ts val="2250"/>
              </a:lnSpc>
              <a:spcBef>
                <a:spcPct val="0"/>
              </a:spcBef>
              <a:buNone/>
              <a:defRPr sz="1800" b="0" kern="1200" cap="none" spc="0" baseline="0">
                <a:solidFill>
                  <a:srgbClr val="009CCA"/>
                </a:solidFill>
                <a:latin typeface="Arial" pitchFamily="34" charset="0"/>
                <a:ea typeface="+mj-ea"/>
                <a:cs typeface="+mj-cs"/>
              </a:defRPr>
            </a:lvl1pPr>
          </a:lstStyle>
          <a:p>
            <a:r>
              <a:rPr lang="en-US" i="1" noProof="1">
                <a:solidFill>
                  <a:schemeClr val="accent1"/>
                </a:solidFill>
              </a:rPr>
              <a:t>Our values are the essence of our company’s identity. </a:t>
            </a:r>
            <a:br>
              <a:rPr lang="en-US" i="1" noProof="1">
                <a:solidFill>
                  <a:schemeClr val="accent1"/>
                </a:solidFill>
              </a:rPr>
            </a:br>
            <a:r>
              <a:rPr lang="en-US" i="1" noProof="1">
                <a:solidFill>
                  <a:schemeClr val="accent1"/>
                </a:solidFill>
              </a:rPr>
              <a:t>They represent how we act, speak and behave together, </a:t>
            </a:r>
            <a:br>
              <a:rPr lang="en-US" i="1" noProof="1">
                <a:solidFill>
                  <a:schemeClr val="accent1"/>
                </a:solidFill>
              </a:rPr>
            </a:br>
            <a:r>
              <a:rPr lang="en-US" i="1" noProof="1">
                <a:solidFill>
                  <a:schemeClr val="accent1"/>
                </a:solidFill>
              </a:rPr>
              <a:t>and how we engage with our clients and stakeholders.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4423" y="4260045"/>
            <a:ext cx="2685225" cy="268522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 userDrawn="1"/>
        </p:nvSpPr>
        <p:spPr>
          <a:xfrm>
            <a:off x="5214443" y="4098574"/>
            <a:ext cx="1512168" cy="591465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kern="1200" cap="none" spc="0" baseline="0">
                <a:solidFill>
                  <a:schemeClr val="accent2"/>
                </a:solidFill>
                <a:latin typeface="Arial" pitchFamily="34" charset="0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000" i="1" dirty="0">
                <a:solidFill>
                  <a:schemeClr val="tx2"/>
                </a:solidFill>
              </a:rPr>
              <a:t>We redefine engineering by thinking boldly, proudly and differently.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4423" y="3477429"/>
            <a:ext cx="3725738" cy="269007"/>
          </a:xfrm>
          <a:prstGeom prst="rect">
            <a:avLst/>
          </a:prstGeom>
        </p:spPr>
      </p:pic>
      <p:sp>
        <p:nvSpPr>
          <p:cNvPr id="12" name="Title 1"/>
          <p:cNvSpPr txBox="1">
            <a:spLocks/>
          </p:cNvSpPr>
          <p:nvPr userDrawn="1"/>
        </p:nvSpPr>
        <p:spPr>
          <a:xfrm>
            <a:off x="5214443" y="3383676"/>
            <a:ext cx="1996063" cy="45651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kern="1200" cap="none" spc="0" baseline="0">
                <a:solidFill>
                  <a:schemeClr val="accent2"/>
                </a:solidFill>
                <a:latin typeface="Arial" pitchFamily="34" charset="0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000" i="1" dirty="0">
                <a:solidFill>
                  <a:schemeClr val="tx2"/>
                </a:solidFill>
              </a:rPr>
              <a:t>We work together and embrace each other’s unique contribution </a:t>
            </a:r>
            <a:br>
              <a:rPr lang="en-US" sz="1000" i="1" dirty="0">
                <a:solidFill>
                  <a:schemeClr val="tx2"/>
                </a:solidFill>
              </a:rPr>
            </a:br>
            <a:r>
              <a:rPr lang="en-US" sz="1000" i="1" dirty="0">
                <a:solidFill>
                  <a:schemeClr val="tx2"/>
                </a:solidFill>
              </a:rPr>
              <a:t>to deliver amazing results for all.</a:t>
            </a:r>
          </a:p>
        </p:txBody>
      </p:sp>
      <p:sp>
        <p:nvSpPr>
          <p:cNvPr id="13" name="Title 1"/>
          <p:cNvSpPr txBox="1">
            <a:spLocks/>
          </p:cNvSpPr>
          <p:nvPr userDrawn="1"/>
        </p:nvSpPr>
        <p:spPr>
          <a:xfrm>
            <a:off x="5214443" y="1795846"/>
            <a:ext cx="2088231" cy="591465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kern="1200" cap="none" spc="0" baseline="0">
                <a:solidFill>
                  <a:schemeClr val="accent2"/>
                </a:solidFill>
                <a:latin typeface="Arial" pitchFamily="34" charset="0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000" i="1" noProof="1">
                <a:solidFill>
                  <a:schemeClr val="tx2"/>
                </a:solidFill>
              </a:rPr>
              <a:t>We put safety at the heart of everything we do, to safeguard people, assets and the environment.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149" y="1961489"/>
            <a:ext cx="1643458" cy="260179"/>
          </a:xfrm>
          <a:prstGeom prst="rect">
            <a:avLst/>
          </a:prstGeom>
        </p:spPr>
      </p:pic>
      <p:sp>
        <p:nvSpPr>
          <p:cNvPr id="15" name="Title 1"/>
          <p:cNvSpPr txBox="1">
            <a:spLocks/>
          </p:cNvSpPr>
          <p:nvPr userDrawn="1"/>
        </p:nvSpPr>
        <p:spPr>
          <a:xfrm>
            <a:off x="5214443" y="2645698"/>
            <a:ext cx="1656184" cy="479591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kern="1200" cap="none" spc="0" baseline="0">
                <a:solidFill>
                  <a:schemeClr val="accent2"/>
                </a:solidFill>
                <a:latin typeface="Arial" pitchFamily="34" charset="0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000" i="1" dirty="0">
                <a:solidFill>
                  <a:schemeClr val="tx2"/>
                </a:solidFill>
              </a:rPr>
              <a:t>We do the right thing, </a:t>
            </a:r>
            <a:br>
              <a:rPr lang="en-US" sz="1000" i="1" dirty="0">
                <a:solidFill>
                  <a:schemeClr val="tx2"/>
                </a:solidFill>
              </a:rPr>
            </a:br>
            <a:r>
              <a:rPr lang="en-US" sz="1000" i="1" dirty="0">
                <a:solidFill>
                  <a:schemeClr val="tx2"/>
                </a:solidFill>
              </a:rPr>
              <a:t>no matter what, and are accountable for our actions. </a:t>
            </a: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8605" y="2750435"/>
            <a:ext cx="2363538" cy="270117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C37B4A61-1B9A-43A9-A618-1EE9A5A81F6C}"/>
              </a:ext>
            </a:extLst>
          </p:cNvPr>
          <p:cNvGrpSpPr/>
          <p:nvPr userDrawn="1"/>
        </p:nvGrpSpPr>
        <p:grpSpPr>
          <a:xfrm>
            <a:off x="10068209" y="5892668"/>
            <a:ext cx="1543923" cy="732181"/>
            <a:chOff x="7241120" y="5892668"/>
            <a:chExt cx="1543923" cy="732181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020ABBF0-D3AA-47BC-B98F-7F3A9456C9ED}"/>
                </a:ext>
              </a:extLst>
            </p:cNvPr>
            <p:cNvCxnSpPr/>
            <p:nvPr userDrawn="1"/>
          </p:nvCxnSpPr>
          <p:spPr>
            <a:xfrm flipH="1">
              <a:off x="7241120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F4D55B9F-122C-4A75-8C65-94DC8E1D2B64}"/>
                </a:ext>
              </a:extLst>
            </p:cNvPr>
            <p:cNvCxnSpPr/>
            <p:nvPr userDrawn="1"/>
          </p:nvCxnSpPr>
          <p:spPr>
            <a:xfrm flipH="1">
              <a:off x="7512783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3C599798-F548-4AD0-997A-E17ACAD24EB3}"/>
                </a:ext>
              </a:extLst>
            </p:cNvPr>
            <p:cNvCxnSpPr/>
            <p:nvPr userDrawn="1"/>
          </p:nvCxnSpPr>
          <p:spPr>
            <a:xfrm flipH="1">
              <a:off x="7777654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930D44F8-92F4-471F-9BF0-AD182CB85D7E}"/>
                </a:ext>
              </a:extLst>
            </p:cNvPr>
            <p:cNvCxnSpPr/>
            <p:nvPr userDrawn="1"/>
          </p:nvCxnSpPr>
          <p:spPr>
            <a:xfrm flipH="1">
              <a:off x="8052862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1922361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noProof="1"/>
              <a:t>Click to add title</a:t>
            </a:r>
            <a:br>
              <a:rPr lang="en-CA" noProof="1"/>
            </a:br>
            <a:r>
              <a:rPr lang="en-CA" noProof="1"/>
              <a:t>(Bullet Points slide)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Change Footer here: Insert &gt; Header and Footer (delete if none) 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E9205E6-0D8F-4FE6-AE74-F8DC77F0BF6E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5" name="Espace réservé du contenu 5"/>
          <p:cNvSpPr>
            <a:spLocks noGrp="1"/>
          </p:cNvSpPr>
          <p:nvPr>
            <p:ph sz="quarter" idx="13" hasCustomPrompt="1"/>
          </p:nvPr>
        </p:nvSpPr>
        <p:spPr>
          <a:xfrm>
            <a:off x="911424" y="1449388"/>
            <a:ext cx="10369153" cy="4176612"/>
          </a:xfrm>
          <a:prstGeom prst="rect">
            <a:avLst/>
          </a:prstGeom>
        </p:spPr>
        <p:txBody>
          <a:bodyPr/>
          <a:lstStyle>
            <a:lvl2pPr>
              <a:defRPr baseline="0"/>
            </a:lvl2pPr>
            <a:lvl3pPr>
              <a:defRPr baseline="0"/>
            </a:lvl3pPr>
            <a:lvl4pPr>
              <a:defRPr baseline="0"/>
            </a:lvl4pPr>
            <a:lvl5pPr>
              <a:defRPr/>
            </a:lvl5pPr>
          </a:lstStyle>
          <a:p>
            <a:pPr lvl="0"/>
            <a:r>
              <a:rPr lang="en-CA" dirty="0"/>
              <a:t>Click here to add subtitle (followed by: </a:t>
            </a:r>
            <a:r>
              <a:rPr lang="en-CA" dirty="0" err="1"/>
              <a:t>Enter+tab</a:t>
            </a:r>
            <a:r>
              <a:rPr lang="en-CA" dirty="0"/>
              <a:t> for normal text and bullet points)</a:t>
            </a:r>
          </a:p>
          <a:p>
            <a:pPr lvl="1"/>
            <a:r>
              <a:rPr lang="en-CA" dirty="0"/>
              <a:t>Normal text</a:t>
            </a:r>
          </a:p>
          <a:p>
            <a:pPr lvl="2"/>
            <a:r>
              <a:rPr lang="en-CA" dirty="0"/>
              <a:t>Second level</a:t>
            </a:r>
          </a:p>
          <a:p>
            <a:pPr lvl="3"/>
            <a:r>
              <a:rPr lang="en-CA" dirty="0"/>
              <a:t>Third level</a:t>
            </a:r>
          </a:p>
          <a:p>
            <a:pPr lvl="4"/>
            <a:r>
              <a:rPr lang="en-CA" dirty="0"/>
              <a:t>Fourth level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C60D5BE-80E6-41B1-AD81-8205E9E93DBE}"/>
              </a:ext>
            </a:extLst>
          </p:cNvPr>
          <p:cNvGrpSpPr/>
          <p:nvPr userDrawn="1"/>
        </p:nvGrpSpPr>
        <p:grpSpPr>
          <a:xfrm>
            <a:off x="10068209" y="5892668"/>
            <a:ext cx="1543923" cy="732181"/>
            <a:chOff x="7241120" y="5892668"/>
            <a:chExt cx="1543923" cy="73218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277EC3BC-B343-4B79-B284-9028DB5D96C9}"/>
                </a:ext>
              </a:extLst>
            </p:cNvPr>
            <p:cNvCxnSpPr/>
            <p:nvPr userDrawn="1"/>
          </p:nvCxnSpPr>
          <p:spPr>
            <a:xfrm flipH="1">
              <a:off x="7241120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7168B942-E672-4C69-989B-8A8602016DC6}"/>
                </a:ext>
              </a:extLst>
            </p:cNvPr>
            <p:cNvCxnSpPr/>
            <p:nvPr userDrawn="1"/>
          </p:nvCxnSpPr>
          <p:spPr>
            <a:xfrm flipH="1">
              <a:off x="7512783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154617F4-4A05-4FAB-B5AC-6CC0F36A64AB}"/>
                </a:ext>
              </a:extLst>
            </p:cNvPr>
            <p:cNvCxnSpPr/>
            <p:nvPr userDrawn="1"/>
          </p:nvCxnSpPr>
          <p:spPr>
            <a:xfrm flipH="1">
              <a:off x="7777654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7440AAFF-0668-41D9-8C6D-EEA405E5AB57}"/>
                </a:ext>
              </a:extLst>
            </p:cNvPr>
            <p:cNvCxnSpPr/>
            <p:nvPr userDrawn="1"/>
          </p:nvCxnSpPr>
          <p:spPr>
            <a:xfrm flipH="1">
              <a:off x="8052862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88141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 Text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noProof="1"/>
              <a:t>Click to add title</a:t>
            </a:r>
            <a:br>
              <a:rPr lang="en-CA" noProof="1"/>
            </a:br>
            <a:r>
              <a:rPr lang="en-CA" noProof="1"/>
              <a:t>(Bullet Points slide)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Change Footer here: Insert &gt; Header and Footer (delete if none) 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E9205E6-0D8F-4FE6-AE74-F8DC77F0BF6E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5" name="Espace réservé du contenu 5"/>
          <p:cNvSpPr>
            <a:spLocks noGrp="1"/>
          </p:cNvSpPr>
          <p:nvPr>
            <p:ph sz="quarter" idx="13" hasCustomPrompt="1"/>
          </p:nvPr>
        </p:nvSpPr>
        <p:spPr>
          <a:xfrm>
            <a:off x="911423" y="1449390"/>
            <a:ext cx="4983495" cy="4175124"/>
          </a:xfrm>
          <a:prstGeom prst="rect">
            <a:avLst/>
          </a:prstGeom>
        </p:spPr>
        <p:txBody>
          <a:bodyPr/>
          <a:lstStyle>
            <a:lvl2pPr>
              <a:defRPr baseline="0"/>
            </a:lvl2pPr>
            <a:lvl3pPr>
              <a:defRPr baseline="0"/>
            </a:lvl3pPr>
            <a:lvl4pPr>
              <a:defRPr baseline="0"/>
            </a:lvl4pPr>
            <a:lvl5pPr>
              <a:defRPr/>
            </a:lvl5pPr>
          </a:lstStyle>
          <a:p>
            <a:pPr lvl="0"/>
            <a:r>
              <a:rPr lang="en-CA" dirty="0"/>
              <a:t>Click here to add subtitle</a:t>
            </a:r>
          </a:p>
          <a:p>
            <a:pPr lvl="1"/>
            <a:r>
              <a:rPr lang="en-CA" dirty="0"/>
              <a:t>Normal text</a:t>
            </a:r>
          </a:p>
          <a:p>
            <a:pPr lvl="2"/>
            <a:r>
              <a:rPr lang="en-CA" dirty="0"/>
              <a:t>Second level</a:t>
            </a:r>
          </a:p>
          <a:p>
            <a:pPr lvl="3"/>
            <a:r>
              <a:rPr lang="en-CA" dirty="0"/>
              <a:t>Third level</a:t>
            </a:r>
          </a:p>
          <a:p>
            <a:pPr lvl="4"/>
            <a:r>
              <a:rPr lang="en-CA" dirty="0"/>
              <a:t>Fourth level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14" hasCustomPrompt="1"/>
          </p:nvPr>
        </p:nvSpPr>
        <p:spPr>
          <a:xfrm>
            <a:off x="6297081" y="1449390"/>
            <a:ext cx="4983495" cy="4175124"/>
          </a:xfrm>
          <a:prstGeom prst="rect">
            <a:avLst/>
          </a:prstGeom>
        </p:spPr>
        <p:txBody>
          <a:bodyPr/>
          <a:lstStyle>
            <a:lvl2pPr>
              <a:defRPr baseline="0"/>
            </a:lvl2pPr>
            <a:lvl3pPr>
              <a:defRPr baseline="0"/>
            </a:lvl3pPr>
            <a:lvl4pPr>
              <a:defRPr baseline="0"/>
            </a:lvl4pPr>
            <a:lvl5pPr>
              <a:defRPr/>
            </a:lvl5pPr>
          </a:lstStyle>
          <a:p>
            <a:pPr lvl="0"/>
            <a:r>
              <a:rPr lang="en-CA" dirty="0"/>
              <a:t>Click here to add subtitle</a:t>
            </a:r>
          </a:p>
          <a:p>
            <a:pPr lvl="1"/>
            <a:r>
              <a:rPr lang="en-CA" dirty="0"/>
              <a:t>Normal text</a:t>
            </a:r>
          </a:p>
          <a:p>
            <a:pPr lvl="2"/>
            <a:r>
              <a:rPr lang="en-CA" dirty="0"/>
              <a:t>Second level</a:t>
            </a:r>
          </a:p>
          <a:p>
            <a:pPr lvl="3"/>
            <a:r>
              <a:rPr lang="en-CA" dirty="0"/>
              <a:t>Third level</a:t>
            </a:r>
          </a:p>
          <a:p>
            <a:pPr lvl="4"/>
            <a:r>
              <a:rPr lang="en-CA" dirty="0"/>
              <a:t>Fourth level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8D31D6B-7647-489B-87A1-0CBE16D0B34E}"/>
              </a:ext>
            </a:extLst>
          </p:cNvPr>
          <p:cNvGrpSpPr/>
          <p:nvPr userDrawn="1"/>
        </p:nvGrpSpPr>
        <p:grpSpPr>
          <a:xfrm>
            <a:off x="10068209" y="5892668"/>
            <a:ext cx="1543923" cy="732181"/>
            <a:chOff x="7241120" y="5892668"/>
            <a:chExt cx="1543923" cy="732181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48EE550-1086-45C6-AF4A-1343EFD241E2}"/>
                </a:ext>
              </a:extLst>
            </p:cNvPr>
            <p:cNvCxnSpPr/>
            <p:nvPr userDrawn="1"/>
          </p:nvCxnSpPr>
          <p:spPr>
            <a:xfrm flipH="1">
              <a:off x="7241120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BDD3F989-4F4D-46AB-87A8-9E5DBEF08C53}"/>
                </a:ext>
              </a:extLst>
            </p:cNvPr>
            <p:cNvCxnSpPr/>
            <p:nvPr userDrawn="1"/>
          </p:nvCxnSpPr>
          <p:spPr>
            <a:xfrm flipH="1">
              <a:off x="7512783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A9B3C2DE-726E-4F9D-BAA1-BD82442FBE2F}"/>
                </a:ext>
              </a:extLst>
            </p:cNvPr>
            <p:cNvCxnSpPr/>
            <p:nvPr userDrawn="1"/>
          </p:nvCxnSpPr>
          <p:spPr>
            <a:xfrm flipH="1">
              <a:off x="7777654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A6D93D34-1059-43E1-BF8A-5C28B0AB02F3}"/>
                </a:ext>
              </a:extLst>
            </p:cNvPr>
            <p:cNvCxnSpPr/>
            <p:nvPr userDrawn="1"/>
          </p:nvCxnSpPr>
          <p:spPr>
            <a:xfrm flipH="1">
              <a:off x="8052862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36936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Big Vertic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1424" y="368301"/>
            <a:ext cx="4983494" cy="921966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Change Footer here: Insert &gt; Header and Footer (delete if none) 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E9205E6-0D8F-4FE6-AE74-F8DC77F0BF6E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5" name="Espace réservé du contenu 5"/>
          <p:cNvSpPr>
            <a:spLocks noGrp="1"/>
          </p:cNvSpPr>
          <p:nvPr>
            <p:ph sz="quarter" idx="13" hasCustomPrompt="1"/>
          </p:nvPr>
        </p:nvSpPr>
        <p:spPr>
          <a:xfrm>
            <a:off x="911423" y="1449390"/>
            <a:ext cx="4983495" cy="4175124"/>
          </a:xfrm>
          <a:prstGeom prst="rect">
            <a:avLst/>
          </a:prstGeom>
        </p:spPr>
        <p:txBody>
          <a:bodyPr/>
          <a:lstStyle>
            <a:lvl2pPr>
              <a:defRPr baseline="0"/>
            </a:lvl2pPr>
            <a:lvl3pPr>
              <a:defRPr baseline="0"/>
            </a:lvl3pPr>
            <a:lvl4pPr>
              <a:defRPr baseline="0"/>
            </a:lvl4pPr>
            <a:lvl5pPr>
              <a:defRPr/>
            </a:lvl5pPr>
          </a:lstStyle>
          <a:p>
            <a:pPr lvl="0"/>
            <a:r>
              <a:rPr lang="en-CA" dirty="0"/>
              <a:t>Click here to add subtitle</a:t>
            </a:r>
          </a:p>
          <a:p>
            <a:pPr lvl="1"/>
            <a:r>
              <a:rPr lang="en-CA" dirty="0"/>
              <a:t>Normal text</a:t>
            </a:r>
          </a:p>
          <a:p>
            <a:pPr lvl="2"/>
            <a:r>
              <a:rPr lang="en-CA" dirty="0"/>
              <a:t>Second level</a:t>
            </a:r>
          </a:p>
          <a:p>
            <a:pPr lvl="3"/>
            <a:r>
              <a:rPr lang="en-CA" dirty="0"/>
              <a:t>Third level</a:t>
            </a:r>
          </a:p>
          <a:p>
            <a:pPr lvl="4"/>
            <a:r>
              <a:rPr lang="en-CA" dirty="0"/>
              <a:t>Fourth level</a:t>
            </a:r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6298545" y="368302"/>
            <a:ext cx="4981575" cy="5256212"/>
          </a:xfrm>
          <a:solidFill>
            <a:schemeClr val="tx2">
              <a:lumMod val="40000"/>
              <a:lumOff val="60000"/>
            </a:schemeClr>
          </a:solidFill>
          <a:ln w="25400">
            <a:solidFill>
              <a:schemeClr val="bg1"/>
            </a:solidFill>
          </a:ln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500"/>
            </a:lvl1pPr>
          </a:lstStyle>
          <a:p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C6D7B98-1DC1-424C-90D5-8B192E9121F9}"/>
              </a:ext>
            </a:extLst>
          </p:cNvPr>
          <p:cNvGrpSpPr/>
          <p:nvPr userDrawn="1"/>
        </p:nvGrpSpPr>
        <p:grpSpPr>
          <a:xfrm>
            <a:off x="10068209" y="5892668"/>
            <a:ext cx="1543923" cy="732181"/>
            <a:chOff x="7241120" y="5892668"/>
            <a:chExt cx="1543923" cy="732181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D824DA9A-C21F-41FA-B92C-95C2051F3A65}"/>
                </a:ext>
              </a:extLst>
            </p:cNvPr>
            <p:cNvCxnSpPr/>
            <p:nvPr userDrawn="1"/>
          </p:nvCxnSpPr>
          <p:spPr>
            <a:xfrm flipH="1">
              <a:off x="7241120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2634BBCA-2FFD-4B13-8FAD-264A55D0C567}"/>
                </a:ext>
              </a:extLst>
            </p:cNvPr>
            <p:cNvCxnSpPr/>
            <p:nvPr userDrawn="1"/>
          </p:nvCxnSpPr>
          <p:spPr>
            <a:xfrm flipH="1">
              <a:off x="7512783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1694FBC2-C535-4937-95C3-7CF72AD7D170}"/>
                </a:ext>
              </a:extLst>
            </p:cNvPr>
            <p:cNvCxnSpPr/>
            <p:nvPr userDrawn="1"/>
          </p:nvCxnSpPr>
          <p:spPr>
            <a:xfrm flipH="1">
              <a:off x="7777654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D18E0C73-851A-4F2B-86D7-CE11870C2ADD}"/>
                </a:ext>
              </a:extLst>
            </p:cNvPr>
            <p:cNvCxnSpPr/>
            <p:nvPr userDrawn="1"/>
          </p:nvCxnSpPr>
          <p:spPr>
            <a:xfrm flipH="1">
              <a:off x="8052862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49774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002924.jpg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0000" y="158239"/>
            <a:ext cx="11705733" cy="5619762"/>
          </a:xfrm>
          <a:prstGeom prst="rect">
            <a:avLst/>
          </a:prstGeom>
        </p:spPr>
      </p:pic>
      <p:sp>
        <p:nvSpPr>
          <p:cNvPr id="3" name="Titre 1"/>
          <p:cNvSpPr>
            <a:spLocks noGrp="1"/>
          </p:cNvSpPr>
          <p:nvPr>
            <p:ph type="title" hasCustomPrompt="1"/>
          </p:nvPr>
        </p:nvSpPr>
        <p:spPr>
          <a:xfrm>
            <a:off x="911161" y="1449389"/>
            <a:ext cx="6418545" cy="1081237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lnSpc>
                <a:spcPct val="90000"/>
              </a:lnSpc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en-CA" noProof="1"/>
              <a:t>Divider Slide</a:t>
            </a:r>
            <a:br>
              <a:rPr lang="en-CA" noProof="1"/>
            </a:br>
            <a:r>
              <a:rPr lang="en-CA" noProof="1"/>
              <a:t>Title</a:t>
            </a:r>
          </a:p>
        </p:txBody>
      </p:sp>
      <p:sp>
        <p:nvSpPr>
          <p:cNvPr id="4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911425" y="2649814"/>
            <a:ext cx="6418281" cy="72008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lnSpc>
                <a:spcPct val="100000"/>
              </a:lnSpc>
              <a:buNone/>
              <a:defRPr sz="1400" b="0" baseline="0">
                <a:solidFill>
                  <a:schemeClr val="bg1"/>
                </a:solidFill>
              </a:defRPr>
            </a:lvl1pPr>
            <a:lvl2pPr>
              <a:lnSpc>
                <a:spcPts val="1800"/>
              </a:lnSpc>
              <a:defRPr sz="1400" b="0">
                <a:solidFill>
                  <a:srgbClr val="414141"/>
                </a:solidFill>
              </a:defRPr>
            </a:lvl2pPr>
            <a:lvl3pPr>
              <a:lnSpc>
                <a:spcPts val="1800"/>
              </a:lnSpc>
              <a:defRPr sz="1400" b="0">
                <a:solidFill>
                  <a:srgbClr val="414141"/>
                </a:solidFill>
              </a:defRPr>
            </a:lvl3pPr>
            <a:lvl4pPr>
              <a:lnSpc>
                <a:spcPts val="1800"/>
              </a:lnSpc>
              <a:defRPr sz="1400" b="0">
                <a:solidFill>
                  <a:srgbClr val="414141"/>
                </a:solidFill>
              </a:defRPr>
            </a:lvl4pPr>
            <a:lvl5pPr>
              <a:lnSpc>
                <a:spcPts val="1800"/>
              </a:lnSpc>
              <a:defRPr sz="1400" b="0">
                <a:solidFill>
                  <a:srgbClr val="414141"/>
                </a:solidFill>
              </a:defRPr>
            </a:lvl5pPr>
          </a:lstStyle>
          <a:p>
            <a:pPr lvl="0"/>
            <a:r>
              <a:rPr lang="en-CA" noProof="1"/>
              <a:t>Click here to add normal Text</a:t>
            </a:r>
          </a:p>
        </p:txBody>
      </p:sp>
      <p:grpSp>
        <p:nvGrpSpPr>
          <p:cNvPr id="10" name="Group 9"/>
          <p:cNvGrpSpPr/>
          <p:nvPr userDrawn="1"/>
        </p:nvGrpSpPr>
        <p:grpSpPr>
          <a:xfrm>
            <a:off x="8085863" y="2759978"/>
            <a:ext cx="3867439" cy="3864871"/>
            <a:chOff x="8085863" y="2759978"/>
            <a:chExt cx="3867439" cy="3864871"/>
          </a:xfrm>
        </p:grpSpPr>
        <p:cxnSp>
          <p:nvCxnSpPr>
            <p:cNvPr id="11" name="Straight Connector 10"/>
            <p:cNvCxnSpPr/>
            <p:nvPr userDrawn="1"/>
          </p:nvCxnSpPr>
          <p:spPr>
            <a:xfrm flipH="1">
              <a:off x="8085863" y="2759978"/>
              <a:ext cx="3864869" cy="3864871"/>
            </a:xfrm>
            <a:prstGeom prst="line">
              <a:avLst/>
            </a:prstGeom>
            <a:ln w="12700">
              <a:solidFill>
                <a:schemeClr val="accent3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 userDrawn="1"/>
          </p:nvCxnSpPr>
          <p:spPr>
            <a:xfrm flipH="1">
              <a:off x="8624633" y="3296873"/>
              <a:ext cx="3327972" cy="3327976"/>
            </a:xfrm>
            <a:prstGeom prst="line">
              <a:avLst/>
            </a:prstGeom>
            <a:ln w="12700">
              <a:solidFill>
                <a:schemeClr val="accent3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 userDrawn="1"/>
          </p:nvCxnSpPr>
          <p:spPr>
            <a:xfrm flipH="1">
              <a:off x="9175008" y="3850547"/>
              <a:ext cx="2774299" cy="2774302"/>
            </a:xfrm>
            <a:prstGeom prst="line">
              <a:avLst/>
            </a:prstGeom>
            <a:ln w="12700">
              <a:solidFill>
                <a:schemeClr val="accent3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 userDrawn="1"/>
          </p:nvCxnSpPr>
          <p:spPr>
            <a:xfrm flipH="1">
              <a:off x="9707509" y="4379053"/>
              <a:ext cx="2245793" cy="2245796"/>
            </a:xfrm>
            <a:prstGeom prst="line">
              <a:avLst/>
            </a:prstGeom>
            <a:ln w="12700">
              <a:solidFill>
                <a:schemeClr val="accent3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Slide Number Placehold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E9205E6-0D8F-4FE6-AE74-F8DC77F0BF6E}" type="slidenum">
              <a:rPr lang="en-CA" smtClean="0"/>
              <a:pPr/>
              <a:t>‹#›</a:t>
            </a:fld>
            <a:endParaRPr lang="en-CA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42971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Big 2 Smal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6298545" y="368302"/>
            <a:ext cx="4981575" cy="3925400"/>
          </a:xfrm>
          <a:solidFill>
            <a:schemeClr val="tx2">
              <a:lumMod val="40000"/>
              <a:lumOff val="60000"/>
            </a:schemeClr>
          </a:solidFill>
          <a:ln w="25400">
            <a:solidFill>
              <a:schemeClr val="bg1"/>
            </a:solidFill>
          </a:ln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500"/>
            </a:lvl1pPr>
          </a:lstStyle>
          <a:p>
            <a:endParaRPr lang="en-US" dirty="0"/>
          </a:p>
        </p:txBody>
      </p:sp>
      <p:sp>
        <p:nvSpPr>
          <p:cNvPr id="7" name="Espace réservé du contenu 5"/>
          <p:cNvSpPr>
            <a:spLocks noGrp="1"/>
          </p:cNvSpPr>
          <p:nvPr>
            <p:ph sz="quarter" idx="13" hasCustomPrompt="1"/>
          </p:nvPr>
        </p:nvSpPr>
        <p:spPr>
          <a:xfrm>
            <a:off x="911423" y="1449390"/>
            <a:ext cx="4983495" cy="4175124"/>
          </a:xfrm>
          <a:prstGeom prst="rect">
            <a:avLst/>
          </a:prstGeom>
        </p:spPr>
        <p:txBody>
          <a:bodyPr/>
          <a:lstStyle>
            <a:lvl2pPr>
              <a:defRPr baseline="0"/>
            </a:lvl2pPr>
            <a:lvl3pPr>
              <a:defRPr baseline="0"/>
            </a:lvl3pPr>
            <a:lvl4pPr>
              <a:defRPr baseline="0"/>
            </a:lvl4pPr>
            <a:lvl5pPr>
              <a:defRPr/>
            </a:lvl5pPr>
          </a:lstStyle>
          <a:p>
            <a:pPr lvl="0"/>
            <a:r>
              <a:rPr lang="en-CA" dirty="0"/>
              <a:t>Click here to add subtitle</a:t>
            </a:r>
          </a:p>
          <a:p>
            <a:pPr lvl="1"/>
            <a:r>
              <a:rPr lang="en-CA" dirty="0"/>
              <a:t>Normal text</a:t>
            </a:r>
          </a:p>
          <a:p>
            <a:pPr lvl="2"/>
            <a:r>
              <a:rPr lang="en-CA" dirty="0"/>
              <a:t>Second level</a:t>
            </a:r>
          </a:p>
          <a:p>
            <a:pPr lvl="3"/>
            <a:r>
              <a:rPr lang="en-CA" dirty="0"/>
              <a:t>Third level</a:t>
            </a:r>
          </a:p>
          <a:p>
            <a:pPr lvl="4"/>
            <a:r>
              <a:rPr lang="en-CA" dirty="0"/>
              <a:t>Fourth level</a:t>
            </a:r>
          </a:p>
        </p:txBody>
      </p:sp>
      <p:sp>
        <p:nvSpPr>
          <p:cNvPr id="10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345627" y="6284412"/>
            <a:ext cx="5096093" cy="19679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baseline="0">
                <a:solidFill>
                  <a:schemeClr val="bg1">
                    <a:lumMod val="50000"/>
                  </a:schemeClr>
                </a:solidFill>
                <a:latin typeface="Arial" pitchFamily="34" charset="0"/>
              </a:defRPr>
            </a:lvl1pPr>
          </a:lstStyle>
          <a:p>
            <a:r>
              <a:rPr lang="en-GB" dirty="0"/>
              <a:t>Change Footer here: Insert &gt; Header and Footer (delete if none) </a:t>
            </a:r>
            <a:endParaRPr lang="en-CA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022BD25-A0D5-455D-8A52-CFF2B9EADE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1424" y="368301"/>
            <a:ext cx="4983493" cy="921966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6298545" y="4587714"/>
            <a:ext cx="2347200" cy="1036800"/>
          </a:xfrm>
          <a:solidFill>
            <a:schemeClr val="tx2">
              <a:lumMod val="40000"/>
              <a:lumOff val="60000"/>
            </a:schemeClr>
          </a:solidFill>
          <a:ln w="25400">
            <a:solidFill>
              <a:schemeClr val="bg1"/>
            </a:solidFill>
          </a:ln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500"/>
            </a:lvl1pPr>
          </a:lstStyle>
          <a:p>
            <a:endParaRPr lang="en-US" dirty="0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8932920" y="4587714"/>
            <a:ext cx="2347200" cy="1036800"/>
          </a:xfrm>
          <a:solidFill>
            <a:schemeClr val="tx2">
              <a:lumMod val="40000"/>
              <a:lumOff val="60000"/>
            </a:schemeClr>
          </a:solidFill>
          <a:ln w="25400">
            <a:solidFill>
              <a:schemeClr val="bg1"/>
            </a:solidFill>
          </a:ln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500"/>
            </a:lvl1pPr>
          </a:lstStyle>
          <a:p>
            <a:endParaRPr lang="en-US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E9205E6-0D8F-4FE6-AE74-F8DC77F0BF6E}" type="slidenum">
              <a:rPr lang="en-CA" smtClean="0"/>
              <a:pPr/>
              <a:t>‹#›</a:t>
            </a:fld>
            <a:endParaRPr lang="en-CA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62E8C1D-4F87-4AD5-AC6C-1BDDE63BD426}"/>
              </a:ext>
            </a:extLst>
          </p:cNvPr>
          <p:cNvGrpSpPr/>
          <p:nvPr userDrawn="1"/>
        </p:nvGrpSpPr>
        <p:grpSpPr>
          <a:xfrm>
            <a:off x="10068209" y="5892668"/>
            <a:ext cx="1543923" cy="732181"/>
            <a:chOff x="7241120" y="5892668"/>
            <a:chExt cx="1543923" cy="732181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AC0908F3-CBBA-4469-8B64-E40A8BCC33C1}"/>
                </a:ext>
              </a:extLst>
            </p:cNvPr>
            <p:cNvCxnSpPr/>
            <p:nvPr userDrawn="1"/>
          </p:nvCxnSpPr>
          <p:spPr>
            <a:xfrm flipH="1">
              <a:off x="7241120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7BEC3258-131B-4B45-841A-AF90DB2773EF}"/>
                </a:ext>
              </a:extLst>
            </p:cNvPr>
            <p:cNvCxnSpPr/>
            <p:nvPr userDrawn="1"/>
          </p:nvCxnSpPr>
          <p:spPr>
            <a:xfrm flipH="1">
              <a:off x="7512783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9C054ACA-D5D2-417C-B254-FE122F3CBD26}"/>
                </a:ext>
              </a:extLst>
            </p:cNvPr>
            <p:cNvCxnSpPr/>
            <p:nvPr userDrawn="1"/>
          </p:nvCxnSpPr>
          <p:spPr>
            <a:xfrm flipH="1">
              <a:off x="7777654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4A0CC01-E3F4-45BB-9F61-BD9FF463E515}"/>
                </a:ext>
              </a:extLst>
            </p:cNvPr>
            <p:cNvCxnSpPr/>
            <p:nvPr userDrawn="1"/>
          </p:nvCxnSpPr>
          <p:spPr>
            <a:xfrm flipH="1">
              <a:off x="8052862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2367655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 with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Change Footer here: Insert &gt; Header and Footer (delete if none) 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E9205E6-0D8F-4FE6-AE74-F8DC77F0BF6E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5" name="Espace réservé du texte 3"/>
          <p:cNvSpPr>
            <a:spLocks noGrp="1"/>
          </p:cNvSpPr>
          <p:nvPr>
            <p:ph type="body" sz="quarter" idx="21" hasCustomPrompt="1"/>
          </p:nvPr>
        </p:nvSpPr>
        <p:spPr>
          <a:xfrm>
            <a:off x="911424" y="3978114"/>
            <a:ext cx="4982400" cy="163739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ts val="2200"/>
              </a:lnSpc>
              <a:spcBef>
                <a:spcPts val="600"/>
              </a:spcBef>
              <a:spcAft>
                <a:spcPts val="600"/>
              </a:spcAft>
              <a:buClr>
                <a:schemeClr val="bg1"/>
              </a:buClr>
              <a:buSzPct val="25000"/>
              <a:buFont typeface="Arial"/>
              <a:buNone/>
              <a:tabLst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ts val="2200"/>
              </a:lnSpc>
              <a:spcBef>
                <a:spcPts val="600"/>
              </a:spcBef>
              <a:spcAft>
                <a:spcPts val="600"/>
              </a:spcAft>
              <a:buClr>
                <a:schemeClr val="bg1"/>
              </a:buClr>
              <a:buSzPct val="25000"/>
              <a:buFont typeface="Arial"/>
              <a:buNone/>
              <a:tabLst/>
              <a:defRPr/>
            </a:pPr>
            <a:r>
              <a:rPr lang="en-CA" dirty="0"/>
              <a:t>Click here to add subtitle</a:t>
            </a:r>
            <a:r>
              <a:rPr lang="en-CA" noProof="0" dirty="0"/>
              <a:t> </a:t>
            </a:r>
          </a:p>
          <a:p>
            <a:pPr lvl="1"/>
            <a:r>
              <a:rPr lang="en-CA" noProof="0" dirty="0"/>
              <a:t>Normal text</a:t>
            </a:r>
          </a:p>
          <a:p>
            <a:pPr lvl="2"/>
            <a:r>
              <a:rPr lang="en-CA" noProof="0" dirty="0"/>
              <a:t>Second level</a:t>
            </a:r>
          </a:p>
          <a:p>
            <a:pPr lvl="3"/>
            <a:r>
              <a:rPr lang="en-CA" noProof="0" dirty="0"/>
              <a:t>Third level</a:t>
            </a:r>
          </a:p>
          <a:p>
            <a:pPr lvl="4"/>
            <a:r>
              <a:rPr lang="en-CA" noProof="0" dirty="0"/>
              <a:t>Fourth level</a:t>
            </a:r>
          </a:p>
        </p:txBody>
      </p:sp>
      <p:sp>
        <p:nvSpPr>
          <p:cNvPr id="6" name="Espace réservé du texte 3"/>
          <p:cNvSpPr>
            <a:spLocks noGrp="1"/>
          </p:cNvSpPr>
          <p:nvPr>
            <p:ph type="body" sz="quarter" idx="22" hasCustomPrompt="1"/>
          </p:nvPr>
        </p:nvSpPr>
        <p:spPr>
          <a:xfrm>
            <a:off x="6298176" y="3978114"/>
            <a:ext cx="4982400" cy="163739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ts val="2200"/>
              </a:lnSpc>
              <a:spcBef>
                <a:spcPts val="600"/>
              </a:spcBef>
              <a:spcAft>
                <a:spcPts val="600"/>
              </a:spcAft>
              <a:buClr>
                <a:schemeClr val="bg1"/>
              </a:buClr>
              <a:buSzPct val="25000"/>
              <a:buFont typeface="Arial"/>
              <a:buNone/>
              <a:tabLst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ts val="2200"/>
              </a:lnSpc>
              <a:spcBef>
                <a:spcPts val="600"/>
              </a:spcBef>
              <a:spcAft>
                <a:spcPts val="600"/>
              </a:spcAft>
              <a:buClr>
                <a:schemeClr val="bg1"/>
              </a:buClr>
              <a:buSzPct val="25000"/>
              <a:buFont typeface="Arial"/>
              <a:buNone/>
              <a:tabLst/>
              <a:defRPr/>
            </a:pPr>
            <a:r>
              <a:rPr lang="en-CA" dirty="0"/>
              <a:t>Click here to add subtitle</a:t>
            </a:r>
            <a:endParaRPr lang="en-CA" noProof="0" dirty="0"/>
          </a:p>
          <a:p>
            <a:pPr lvl="1"/>
            <a:r>
              <a:rPr lang="en-CA" noProof="0" dirty="0"/>
              <a:t>Normal text</a:t>
            </a:r>
          </a:p>
          <a:p>
            <a:pPr lvl="2"/>
            <a:r>
              <a:rPr lang="en-CA" noProof="0" dirty="0"/>
              <a:t>Second level</a:t>
            </a:r>
          </a:p>
          <a:p>
            <a:pPr lvl="3"/>
            <a:r>
              <a:rPr lang="en-CA" noProof="0" dirty="0"/>
              <a:t>Third level</a:t>
            </a:r>
          </a:p>
          <a:p>
            <a:pPr lvl="4"/>
            <a:r>
              <a:rPr lang="en-CA" noProof="0" dirty="0"/>
              <a:t>Fourth level</a:t>
            </a:r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1423" y="1449390"/>
            <a:ext cx="4981575" cy="2221200"/>
          </a:xfrm>
          <a:solidFill>
            <a:schemeClr val="tx2">
              <a:lumMod val="40000"/>
              <a:lumOff val="60000"/>
            </a:schemeClr>
          </a:solidFill>
          <a:ln w="25400">
            <a:solidFill>
              <a:schemeClr val="bg1"/>
            </a:solidFill>
          </a:ln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500"/>
            </a:lvl1pPr>
          </a:lstStyle>
          <a:p>
            <a:endParaRPr lang="en-US" dirty="0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6299001" y="1449390"/>
            <a:ext cx="4981575" cy="2221200"/>
          </a:xfrm>
          <a:solidFill>
            <a:schemeClr val="tx2">
              <a:lumMod val="40000"/>
              <a:lumOff val="60000"/>
            </a:schemeClr>
          </a:solidFill>
          <a:ln w="25400">
            <a:solidFill>
              <a:schemeClr val="bg1"/>
            </a:solidFill>
          </a:ln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500"/>
            </a:lvl1pPr>
          </a:lstStyle>
          <a:p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209B00F-3A2C-4ACA-BEE6-C14AE87AE77B}"/>
              </a:ext>
            </a:extLst>
          </p:cNvPr>
          <p:cNvGrpSpPr/>
          <p:nvPr userDrawn="1"/>
        </p:nvGrpSpPr>
        <p:grpSpPr>
          <a:xfrm>
            <a:off x="10068209" y="5892668"/>
            <a:ext cx="1543923" cy="732181"/>
            <a:chOff x="7241120" y="5892668"/>
            <a:chExt cx="1543923" cy="732181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A600F911-9550-4900-8A98-915992B2C965}"/>
                </a:ext>
              </a:extLst>
            </p:cNvPr>
            <p:cNvCxnSpPr/>
            <p:nvPr userDrawn="1"/>
          </p:nvCxnSpPr>
          <p:spPr>
            <a:xfrm flipH="1">
              <a:off x="7241120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30813FFC-42DF-4B1A-8B62-44D9B79891A6}"/>
                </a:ext>
              </a:extLst>
            </p:cNvPr>
            <p:cNvCxnSpPr/>
            <p:nvPr userDrawn="1"/>
          </p:nvCxnSpPr>
          <p:spPr>
            <a:xfrm flipH="1">
              <a:off x="7512783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36C933B3-E8C2-4B72-BF60-57562F6B9E77}"/>
                </a:ext>
              </a:extLst>
            </p:cNvPr>
            <p:cNvCxnSpPr/>
            <p:nvPr userDrawn="1"/>
          </p:nvCxnSpPr>
          <p:spPr>
            <a:xfrm flipH="1">
              <a:off x="7777654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B03FC619-BBCE-496F-AC8B-021CB6D6A998}"/>
                </a:ext>
              </a:extLst>
            </p:cNvPr>
            <p:cNvCxnSpPr/>
            <p:nvPr userDrawn="1"/>
          </p:nvCxnSpPr>
          <p:spPr>
            <a:xfrm flipH="1">
              <a:off x="8052862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03452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 Photos - Vertical / font size reduc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Espace réservé du texte 4"/>
          <p:cNvSpPr>
            <a:spLocks noGrp="1"/>
          </p:cNvSpPr>
          <p:nvPr>
            <p:ph type="body" sz="quarter" idx="60" hasCustomPrompt="1"/>
          </p:nvPr>
        </p:nvSpPr>
        <p:spPr>
          <a:xfrm>
            <a:off x="912283" y="4925961"/>
            <a:ext cx="3265200" cy="684000"/>
          </a:xfrm>
          <a:prstGeom prst="rect">
            <a:avLst/>
          </a:prstGeom>
        </p:spPr>
        <p:txBody>
          <a:bodyPr/>
          <a:lstStyle>
            <a:lvl1pPr>
              <a:lnSpc>
                <a:spcPts val="1500"/>
              </a:lnSpc>
              <a:defRPr sz="1500" baseline="0"/>
            </a:lvl1pPr>
            <a:lvl2pPr>
              <a:lnSpc>
                <a:spcPts val="1500"/>
              </a:lnSpc>
              <a:spcBef>
                <a:spcPts val="150"/>
              </a:spcBef>
              <a:spcAft>
                <a:spcPts val="300"/>
              </a:spcAft>
              <a:defRPr sz="1200" baseline="0"/>
            </a:lvl2pPr>
          </a:lstStyle>
          <a:p>
            <a:pPr lvl="0"/>
            <a:r>
              <a:rPr lang="en-CA" dirty="0"/>
              <a:t>Project name</a:t>
            </a:r>
          </a:p>
          <a:p>
            <a:pPr lvl="1"/>
            <a:r>
              <a:rPr lang="en-CA" dirty="0"/>
              <a:t>Very small descriptive</a:t>
            </a:r>
          </a:p>
        </p:txBody>
      </p:sp>
      <p:sp>
        <p:nvSpPr>
          <p:cNvPr id="55" name="Espace réservé du texte 4"/>
          <p:cNvSpPr>
            <a:spLocks noGrp="1"/>
          </p:cNvSpPr>
          <p:nvPr>
            <p:ph type="body" sz="quarter" idx="61" hasCustomPrompt="1"/>
          </p:nvPr>
        </p:nvSpPr>
        <p:spPr>
          <a:xfrm>
            <a:off x="4468399" y="4925961"/>
            <a:ext cx="3265200" cy="684000"/>
          </a:xfrm>
          <a:prstGeom prst="rect">
            <a:avLst/>
          </a:prstGeom>
        </p:spPr>
        <p:txBody>
          <a:bodyPr/>
          <a:lstStyle>
            <a:lvl1pPr>
              <a:lnSpc>
                <a:spcPts val="1500"/>
              </a:lnSpc>
              <a:defRPr sz="1500" baseline="0"/>
            </a:lvl1pPr>
            <a:lvl2pPr>
              <a:lnSpc>
                <a:spcPts val="1500"/>
              </a:lnSpc>
              <a:spcBef>
                <a:spcPts val="150"/>
              </a:spcBef>
              <a:spcAft>
                <a:spcPts val="300"/>
              </a:spcAft>
              <a:defRPr sz="1200"/>
            </a:lvl2pPr>
          </a:lstStyle>
          <a:p>
            <a:pPr lvl="0"/>
            <a:r>
              <a:rPr lang="en-CA" dirty="0"/>
              <a:t>Project name</a:t>
            </a:r>
          </a:p>
          <a:p>
            <a:pPr lvl="1"/>
            <a:r>
              <a:rPr lang="en-CA" dirty="0"/>
              <a:t>Very small descriptive</a:t>
            </a:r>
          </a:p>
        </p:txBody>
      </p:sp>
      <p:sp>
        <p:nvSpPr>
          <p:cNvPr id="56" name="Espace réservé du texte 4"/>
          <p:cNvSpPr>
            <a:spLocks noGrp="1"/>
          </p:cNvSpPr>
          <p:nvPr>
            <p:ph type="body" sz="quarter" idx="62" hasCustomPrompt="1"/>
          </p:nvPr>
        </p:nvSpPr>
        <p:spPr>
          <a:xfrm>
            <a:off x="8024515" y="4925961"/>
            <a:ext cx="3265200" cy="684000"/>
          </a:xfrm>
          <a:prstGeom prst="rect">
            <a:avLst/>
          </a:prstGeom>
        </p:spPr>
        <p:txBody>
          <a:bodyPr/>
          <a:lstStyle>
            <a:lvl1pPr>
              <a:lnSpc>
                <a:spcPts val="1500"/>
              </a:lnSpc>
              <a:defRPr sz="1500" baseline="0"/>
            </a:lvl1pPr>
            <a:lvl2pPr>
              <a:lnSpc>
                <a:spcPts val="1500"/>
              </a:lnSpc>
              <a:spcBef>
                <a:spcPts val="150"/>
              </a:spcBef>
              <a:spcAft>
                <a:spcPts val="300"/>
              </a:spcAft>
              <a:defRPr sz="1200" baseline="0"/>
            </a:lvl2pPr>
          </a:lstStyle>
          <a:p>
            <a:pPr lvl="0"/>
            <a:r>
              <a:rPr lang="en-CA" dirty="0"/>
              <a:t>Project name</a:t>
            </a:r>
          </a:p>
          <a:p>
            <a:pPr lvl="1"/>
            <a:r>
              <a:rPr lang="en-CA" dirty="0"/>
              <a:t>Very small descriptive</a:t>
            </a:r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345627" y="6284412"/>
            <a:ext cx="5096093" cy="19679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baseline="0">
                <a:solidFill>
                  <a:schemeClr val="bg1">
                    <a:lumMod val="50000"/>
                  </a:schemeClr>
                </a:solidFill>
                <a:latin typeface="Arial" pitchFamily="34" charset="0"/>
              </a:defRPr>
            </a:lvl1pPr>
          </a:lstStyle>
          <a:p>
            <a:r>
              <a:rPr lang="en-GB" dirty="0"/>
              <a:t>Change Footer here: Insert &gt; Header and Footer (delete if none) </a:t>
            </a:r>
            <a:endParaRPr lang="en-CA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48797F3-C325-44A7-ACFC-FE81B275CE1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1655" y="1449389"/>
            <a:ext cx="3266060" cy="3174659"/>
          </a:xfrm>
          <a:solidFill>
            <a:schemeClr val="tx2">
              <a:lumMod val="40000"/>
              <a:lumOff val="60000"/>
            </a:schemeClr>
          </a:solidFill>
          <a:ln w="25400">
            <a:solidFill>
              <a:schemeClr val="bg1"/>
            </a:solidFill>
          </a:ln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defRPr sz="1500"/>
            </a:lvl1pPr>
          </a:lstStyle>
          <a:p>
            <a:endParaRPr lang="en-US" dirty="0"/>
          </a:p>
        </p:txBody>
      </p:sp>
      <p:sp>
        <p:nvSpPr>
          <p:cNvPr id="22" name="Picture Placeholder 3"/>
          <p:cNvSpPr>
            <a:spLocks noGrp="1"/>
          </p:cNvSpPr>
          <p:nvPr>
            <p:ph type="pic" sz="quarter" idx="63"/>
          </p:nvPr>
        </p:nvSpPr>
        <p:spPr>
          <a:xfrm>
            <a:off x="4467655" y="1449389"/>
            <a:ext cx="3266060" cy="3174659"/>
          </a:xfrm>
          <a:solidFill>
            <a:schemeClr val="tx2">
              <a:lumMod val="40000"/>
              <a:lumOff val="60000"/>
            </a:schemeClr>
          </a:solidFill>
          <a:ln w="25400">
            <a:solidFill>
              <a:schemeClr val="bg1"/>
            </a:solidFill>
          </a:ln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defRPr sz="1500"/>
            </a:lvl1pPr>
          </a:lstStyle>
          <a:p>
            <a:endParaRPr lang="en-US" dirty="0"/>
          </a:p>
        </p:txBody>
      </p:sp>
      <p:sp>
        <p:nvSpPr>
          <p:cNvPr id="23" name="Picture Placeholder 3"/>
          <p:cNvSpPr>
            <a:spLocks noGrp="1"/>
          </p:cNvSpPr>
          <p:nvPr>
            <p:ph type="pic" sz="quarter" idx="64"/>
          </p:nvPr>
        </p:nvSpPr>
        <p:spPr>
          <a:xfrm>
            <a:off x="8023655" y="1449389"/>
            <a:ext cx="3266060" cy="3174659"/>
          </a:xfrm>
          <a:solidFill>
            <a:schemeClr val="tx2">
              <a:lumMod val="40000"/>
              <a:lumOff val="60000"/>
            </a:schemeClr>
          </a:solidFill>
          <a:ln w="25400">
            <a:solidFill>
              <a:schemeClr val="bg1"/>
            </a:solidFill>
          </a:ln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defRPr sz="1500"/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65"/>
          </p:nvPr>
        </p:nvSpPr>
        <p:spPr/>
        <p:txBody>
          <a:bodyPr/>
          <a:lstStyle/>
          <a:p>
            <a:fld id="{8E9205E6-0D8F-4FE6-AE74-F8DC77F0BF6E}" type="slidenum">
              <a:rPr lang="en-CA" smtClean="0"/>
              <a:pPr/>
              <a:t>‹#›</a:t>
            </a:fld>
            <a:endParaRPr lang="en-CA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D3E2D1A-7A7A-445B-98D2-C16721C59779}"/>
              </a:ext>
            </a:extLst>
          </p:cNvPr>
          <p:cNvGrpSpPr/>
          <p:nvPr userDrawn="1"/>
        </p:nvGrpSpPr>
        <p:grpSpPr>
          <a:xfrm>
            <a:off x="10068209" y="5892668"/>
            <a:ext cx="1543923" cy="732181"/>
            <a:chOff x="7241120" y="5892668"/>
            <a:chExt cx="1543923" cy="732181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32A97D9C-B029-4020-9A62-9BD678A1E0E6}"/>
                </a:ext>
              </a:extLst>
            </p:cNvPr>
            <p:cNvCxnSpPr/>
            <p:nvPr userDrawn="1"/>
          </p:nvCxnSpPr>
          <p:spPr>
            <a:xfrm flipH="1">
              <a:off x="7241120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102FAA76-7CB6-4915-BA66-2F0580FE1829}"/>
                </a:ext>
              </a:extLst>
            </p:cNvPr>
            <p:cNvCxnSpPr/>
            <p:nvPr userDrawn="1"/>
          </p:nvCxnSpPr>
          <p:spPr>
            <a:xfrm flipH="1">
              <a:off x="7512783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5E7C1C49-1755-4632-8BD3-85650192D715}"/>
                </a:ext>
              </a:extLst>
            </p:cNvPr>
            <p:cNvCxnSpPr/>
            <p:nvPr userDrawn="1"/>
          </p:nvCxnSpPr>
          <p:spPr>
            <a:xfrm flipH="1">
              <a:off x="7777654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CB643BD3-8B0C-457D-B447-CDCE09231AD9}"/>
                </a:ext>
              </a:extLst>
            </p:cNvPr>
            <p:cNvCxnSpPr/>
            <p:nvPr userDrawn="1"/>
          </p:nvCxnSpPr>
          <p:spPr>
            <a:xfrm flipH="1">
              <a:off x="8052862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893379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 Photos - Horizontal / Font size reduc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Espace réservé du texte 3"/>
          <p:cNvSpPr>
            <a:spLocks noGrp="1"/>
          </p:cNvSpPr>
          <p:nvPr>
            <p:ph type="body" sz="quarter" idx="32" hasCustomPrompt="1"/>
          </p:nvPr>
        </p:nvSpPr>
        <p:spPr>
          <a:xfrm>
            <a:off x="912553" y="1456865"/>
            <a:ext cx="6823864" cy="11772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  <a:lvl2pPr marL="176400" indent="-176400">
              <a:lnSpc>
                <a:spcPts val="1500"/>
              </a:lnSpc>
              <a:spcBef>
                <a:spcPts val="150"/>
              </a:spcBef>
              <a:spcAft>
                <a:spcPts val="300"/>
              </a:spcAft>
              <a:buClr>
                <a:srgbClr val="00A2DB"/>
              </a:buClr>
              <a:buSzPct val="100000"/>
              <a:buFont typeface="Lucida Grande"/>
              <a:buChar char="›"/>
              <a:defRPr sz="1200"/>
            </a:lvl2pPr>
            <a:lvl3pPr marL="176400" indent="-176400">
              <a:lnSpc>
                <a:spcPts val="1500"/>
              </a:lnSpc>
              <a:buFont typeface="Lucida Grande"/>
              <a:buChar char="›"/>
              <a:defRPr/>
            </a:lvl3pPr>
          </a:lstStyle>
          <a:p>
            <a:pPr lvl="0"/>
            <a:r>
              <a:rPr lang="en-CA" dirty="0"/>
              <a:t>Title </a:t>
            </a:r>
          </a:p>
          <a:p>
            <a:pPr lvl="1"/>
            <a:r>
              <a:rPr lang="en-CA" dirty="0"/>
              <a:t>Detail 1</a:t>
            </a:r>
          </a:p>
          <a:p>
            <a:pPr lvl="1"/>
            <a:r>
              <a:rPr lang="en-CA" dirty="0"/>
              <a:t>Detail 2</a:t>
            </a:r>
          </a:p>
        </p:txBody>
      </p:sp>
      <p:sp>
        <p:nvSpPr>
          <p:cNvPr id="13" name="Espace réservé du texte 3"/>
          <p:cNvSpPr>
            <a:spLocks noGrp="1"/>
          </p:cNvSpPr>
          <p:nvPr>
            <p:ph type="body" sz="quarter" idx="53" hasCustomPrompt="1"/>
          </p:nvPr>
        </p:nvSpPr>
        <p:spPr>
          <a:xfrm>
            <a:off x="912553" y="2944006"/>
            <a:ext cx="6823864" cy="11772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  <a:lvl2pPr marL="176400" indent="-176400">
              <a:lnSpc>
                <a:spcPts val="1500"/>
              </a:lnSpc>
              <a:spcBef>
                <a:spcPts val="150"/>
              </a:spcBef>
              <a:spcAft>
                <a:spcPts val="300"/>
              </a:spcAft>
              <a:buClr>
                <a:srgbClr val="00A2DB"/>
              </a:buClr>
              <a:buSzPct val="100000"/>
              <a:buFont typeface="Lucida Grande"/>
              <a:buChar char="›"/>
              <a:defRPr sz="1200"/>
            </a:lvl2pPr>
            <a:lvl3pPr marL="176400" indent="-176400">
              <a:lnSpc>
                <a:spcPts val="1500"/>
              </a:lnSpc>
              <a:buFont typeface="Lucida Grande"/>
              <a:buChar char="›"/>
              <a:defRPr/>
            </a:lvl3pPr>
          </a:lstStyle>
          <a:p>
            <a:pPr lvl="0"/>
            <a:r>
              <a:rPr lang="en-CA" dirty="0"/>
              <a:t>Title </a:t>
            </a:r>
          </a:p>
          <a:p>
            <a:pPr lvl="1"/>
            <a:r>
              <a:rPr lang="en-CA" dirty="0"/>
              <a:t>Detail 1</a:t>
            </a:r>
          </a:p>
          <a:p>
            <a:pPr lvl="1"/>
            <a:r>
              <a:rPr lang="en-CA" dirty="0"/>
              <a:t>Detail 2</a:t>
            </a:r>
          </a:p>
        </p:txBody>
      </p:sp>
      <p:sp>
        <p:nvSpPr>
          <p:cNvPr id="17" name="Espace réservé du texte 3"/>
          <p:cNvSpPr>
            <a:spLocks noGrp="1"/>
          </p:cNvSpPr>
          <p:nvPr>
            <p:ph type="body" sz="quarter" idx="55" hasCustomPrompt="1"/>
          </p:nvPr>
        </p:nvSpPr>
        <p:spPr>
          <a:xfrm>
            <a:off x="912553" y="4431146"/>
            <a:ext cx="6823864" cy="11772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  <a:lvl2pPr marL="176400" indent="-176400">
              <a:lnSpc>
                <a:spcPts val="1500"/>
              </a:lnSpc>
              <a:spcBef>
                <a:spcPts val="150"/>
              </a:spcBef>
              <a:spcAft>
                <a:spcPts val="300"/>
              </a:spcAft>
              <a:buClr>
                <a:srgbClr val="00A2DB"/>
              </a:buClr>
              <a:buSzPct val="100000"/>
              <a:buFont typeface="Lucida Grande"/>
              <a:buChar char="›"/>
              <a:defRPr sz="1200"/>
            </a:lvl2pPr>
            <a:lvl3pPr marL="176400" indent="-176400">
              <a:lnSpc>
                <a:spcPts val="1500"/>
              </a:lnSpc>
              <a:buFont typeface="Lucida Grande"/>
              <a:buChar char="›"/>
              <a:defRPr/>
            </a:lvl3pPr>
          </a:lstStyle>
          <a:p>
            <a:pPr lvl="0"/>
            <a:r>
              <a:rPr lang="en-CA" dirty="0"/>
              <a:t>Title </a:t>
            </a:r>
          </a:p>
          <a:p>
            <a:pPr lvl="1"/>
            <a:r>
              <a:rPr lang="en-CA" dirty="0"/>
              <a:t>Detail 1</a:t>
            </a:r>
          </a:p>
          <a:p>
            <a:pPr lvl="1"/>
            <a:r>
              <a:rPr lang="en-CA" dirty="0"/>
              <a:t>Detail 2</a:t>
            </a:r>
          </a:p>
        </p:txBody>
      </p:sp>
      <p:sp>
        <p:nvSpPr>
          <p:cNvPr id="1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345627" y="6284412"/>
            <a:ext cx="5096093" cy="19679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baseline="0">
                <a:solidFill>
                  <a:schemeClr val="bg1">
                    <a:lumMod val="50000"/>
                  </a:schemeClr>
                </a:solidFill>
                <a:latin typeface="Arial" pitchFamily="34" charset="0"/>
              </a:defRPr>
            </a:lvl1pPr>
          </a:lstStyle>
          <a:p>
            <a:r>
              <a:rPr lang="en-GB" dirty="0"/>
              <a:t>Change Footer here: Insert &gt; Header and Footer (delete if none) </a:t>
            </a:r>
            <a:endParaRPr lang="en-CA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8E00EF4-BA16-48C3-96F8-BB840BE74EE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67"/>
          </p:nvPr>
        </p:nvSpPr>
        <p:spPr/>
        <p:txBody>
          <a:bodyPr/>
          <a:lstStyle/>
          <a:p>
            <a:fld id="{8E9205E6-0D8F-4FE6-AE74-F8DC77F0BF6E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64"/>
          </p:nvPr>
        </p:nvSpPr>
        <p:spPr>
          <a:xfrm>
            <a:off x="8023655" y="1449390"/>
            <a:ext cx="3266060" cy="1175823"/>
          </a:xfrm>
          <a:solidFill>
            <a:schemeClr val="tx2">
              <a:lumMod val="40000"/>
              <a:lumOff val="60000"/>
            </a:schemeClr>
          </a:solidFill>
          <a:ln w="25400">
            <a:solidFill>
              <a:schemeClr val="bg1"/>
            </a:solidFill>
          </a:ln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500"/>
            </a:lvl1pPr>
          </a:lstStyle>
          <a:p>
            <a:endParaRPr lang="en-US" dirty="0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68"/>
          </p:nvPr>
        </p:nvSpPr>
        <p:spPr>
          <a:xfrm>
            <a:off x="8023655" y="2945383"/>
            <a:ext cx="3266060" cy="1175823"/>
          </a:xfrm>
          <a:solidFill>
            <a:schemeClr val="tx2">
              <a:lumMod val="40000"/>
              <a:lumOff val="60000"/>
            </a:schemeClr>
          </a:solidFill>
          <a:ln w="25400">
            <a:solidFill>
              <a:schemeClr val="bg1"/>
            </a:solidFill>
          </a:ln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500"/>
            </a:lvl1pPr>
          </a:lstStyle>
          <a:p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69"/>
          </p:nvPr>
        </p:nvSpPr>
        <p:spPr>
          <a:xfrm>
            <a:off x="8023655" y="4432523"/>
            <a:ext cx="3266060" cy="1175823"/>
          </a:xfrm>
          <a:solidFill>
            <a:schemeClr val="tx2">
              <a:lumMod val="40000"/>
              <a:lumOff val="60000"/>
            </a:schemeClr>
          </a:solidFill>
          <a:ln w="25400">
            <a:solidFill>
              <a:schemeClr val="bg1"/>
            </a:solidFill>
          </a:ln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500"/>
            </a:lvl1pPr>
          </a:lstStyle>
          <a:p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DFE3E32-A494-42A5-A460-1DB878203480}"/>
              </a:ext>
            </a:extLst>
          </p:cNvPr>
          <p:cNvGrpSpPr/>
          <p:nvPr userDrawn="1"/>
        </p:nvGrpSpPr>
        <p:grpSpPr>
          <a:xfrm>
            <a:off x="10068209" y="5892668"/>
            <a:ext cx="1543923" cy="732181"/>
            <a:chOff x="7241120" y="5892668"/>
            <a:chExt cx="1543923" cy="732181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2958D930-50AE-4CBE-8268-9B6E44BCB259}"/>
                </a:ext>
              </a:extLst>
            </p:cNvPr>
            <p:cNvCxnSpPr/>
            <p:nvPr userDrawn="1"/>
          </p:nvCxnSpPr>
          <p:spPr>
            <a:xfrm flipH="1">
              <a:off x="7241120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9BCD048E-BF40-411D-B8D2-59A12F781BF4}"/>
                </a:ext>
              </a:extLst>
            </p:cNvPr>
            <p:cNvCxnSpPr/>
            <p:nvPr userDrawn="1"/>
          </p:nvCxnSpPr>
          <p:spPr>
            <a:xfrm flipH="1">
              <a:off x="7512783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6B04E920-870A-4BA4-B362-31023A55D821}"/>
                </a:ext>
              </a:extLst>
            </p:cNvPr>
            <p:cNvCxnSpPr/>
            <p:nvPr userDrawn="1"/>
          </p:nvCxnSpPr>
          <p:spPr>
            <a:xfrm flipH="1">
              <a:off x="7777654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FD864CA2-0874-446A-A993-150D2B5081D4}"/>
                </a:ext>
              </a:extLst>
            </p:cNvPr>
            <p:cNvCxnSpPr/>
            <p:nvPr userDrawn="1"/>
          </p:nvCxnSpPr>
          <p:spPr>
            <a:xfrm flipH="1">
              <a:off x="8052862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2149174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Photos / font size reduc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345627" y="6284412"/>
            <a:ext cx="5096093" cy="19679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baseline="0">
                <a:solidFill>
                  <a:schemeClr val="bg1">
                    <a:lumMod val="50000"/>
                  </a:schemeClr>
                </a:solidFill>
                <a:latin typeface="Arial" pitchFamily="34" charset="0"/>
              </a:defRPr>
            </a:lvl1pPr>
          </a:lstStyle>
          <a:p>
            <a:r>
              <a:rPr lang="en-GB" dirty="0"/>
              <a:t>Change Footer here: Insert &gt; Header and Footer (delete if none) </a:t>
            </a:r>
            <a:endParaRPr lang="en-CA" dirty="0"/>
          </a:p>
        </p:txBody>
      </p:sp>
      <p:sp>
        <p:nvSpPr>
          <p:cNvPr id="8" name="Espace réservé du texte 4">
            <a:extLst>
              <a:ext uri="{FF2B5EF4-FFF2-40B4-BE49-F238E27FC236}">
                <a16:creationId xmlns:a16="http://schemas.microsoft.com/office/drawing/2014/main" id="{A86EDB06-AED1-41B0-9B08-FBA87DEF31AF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912283" y="2694977"/>
            <a:ext cx="3265200" cy="695325"/>
          </a:xfrm>
          <a:prstGeom prst="rect">
            <a:avLst/>
          </a:prstGeom>
        </p:spPr>
        <p:txBody>
          <a:bodyPr/>
          <a:lstStyle>
            <a:lvl1pPr>
              <a:lnSpc>
                <a:spcPts val="1500"/>
              </a:lnSpc>
              <a:defRPr sz="1500" baseline="0"/>
            </a:lvl1pPr>
            <a:lvl2pPr>
              <a:lnSpc>
                <a:spcPts val="1500"/>
              </a:lnSpc>
              <a:spcBef>
                <a:spcPts val="150"/>
              </a:spcBef>
              <a:spcAft>
                <a:spcPts val="300"/>
              </a:spcAft>
              <a:defRPr sz="1200" baseline="0"/>
            </a:lvl2pPr>
          </a:lstStyle>
          <a:p>
            <a:pPr lvl="0"/>
            <a:r>
              <a:rPr lang="en-CA" dirty="0"/>
              <a:t>Project name</a:t>
            </a:r>
          </a:p>
          <a:p>
            <a:pPr lvl="1"/>
            <a:r>
              <a:rPr lang="en-CA" dirty="0"/>
              <a:t>Very small descriptive</a:t>
            </a:r>
          </a:p>
        </p:txBody>
      </p:sp>
      <p:sp>
        <p:nvSpPr>
          <p:cNvPr id="10" name="Espace réservé du texte 4">
            <a:extLst>
              <a:ext uri="{FF2B5EF4-FFF2-40B4-BE49-F238E27FC236}">
                <a16:creationId xmlns:a16="http://schemas.microsoft.com/office/drawing/2014/main" id="{63A27A4B-6B64-4B6D-BE8E-EEF38252EDA7}"/>
              </a:ext>
            </a:extLst>
          </p:cNvPr>
          <p:cNvSpPr>
            <a:spLocks noGrp="1"/>
          </p:cNvSpPr>
          <p:nvPr>
            <p:ph type="body" sz="quarter" idx="59" hasCustomPrompt="1"/>
          </p:nvPr>
        </p:nvSpPr>
        <p:spPr>
          <a:xfrm>
            <a:off x="4464678" y="2694977"/>
            <a:ext cx="3265200" cy="695325"/>
          </a:xfrm>
          <a:prstGeom prst="rect">
            <a:avLst/>
          </a:prstGeom>
        </p:spPr>
        <p:txBody>
          <a:bodyPr/>
          <a:lstStyle>
            <a:lvl1pPr>
              <a:lnSpc>
                <a:spcPts val="1500"/>
              </a:lnSpc>
              <a:defRPr sz="1500" baseline="0"/>
            </a:lvl1pPr>
            <a:lvl2pPr>
              <a:lnSpc>
                <a:spcPts val="1500"/>
              </a:lnSpc>
              <a:spcBef>
                <a:spcPts val="150"/>
              </a:spcBef>
              <a:spcAft>
                <a:spcPts val="300"/>
              </a:spcAft>
              <a:defRPr sz="1200" baseline="0"/>
            </a:lvl2pPr>
          </a:lstStyle>
          <a:p>
            <a:pPr lvl="0"/>
            <a:r>
              <a:rPr lang="en-CA" dirty="0"/>
              <a:t>Project name</a:t>
            </a:r>
          </a:p>
          <a:p>
            <a:pPr lvl="1"/>
            <a:r>
              <a:rPr lang="en-CA" dirty="0"/>
              <a:t>Very small descriptive</a:t>
            </a:r>
          </a:p>
        </p:txBody>
      </p:sp>
      <p:sp>
        <p:nvSpPr>
          <p:cNvPr id="12" name="Espace réservé du texte 4">
            <a:extLst>
              <a:ext uri="{FF2B5EF4-FFF2-40B4-BE49-F238E27FC236}">
                <a16:creationId xmlns:a16="http://schemas.microsoft.com/office/drawing/2014/main" id="{9A81D136-5B43-46B9-A0F9-B1763CBC0E94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8024515" y="2694977"/>
            <a:ext cx="3265200" cy="695325"/>
          </a:xfrm>
          <a:prstGeom prst="rect">
            <a:avLst/>
          </a:prstGeom>
        </p:spPr>
        <p:txBody>
          <a:bodyPr/>
          <a:lstStyle>
            <a:lvl1pPr>
              <a:lnSpc>
                <a:spcPts val="1500"/>
              </a:lnSpc>
              <a:defRPr sz="1500" baseline="0"/>
            </a:lvl1pPr>
            <a:lvl2pPr>
              <a:lnSpc>
                <a:spcPts val="1500"/>
              </a:lnSpc>
              <a:spcBef>
                <a:spcPts val="150"/>
              </a:spcBef>
              <a:spcAft>
                <a:spcPts val="300"/>
              </a:spcAft>
              <a:defRPr sz="1200" baseline="0"/>
            </a:lvl2pPr>
          </a:lstStyle>
          <a:p>
            <a:pPr lvl="0"/>
            <a:r>
              <a:rPr lang="en-CA" dirty="0"/>
              <a:t>Project name</a:t>
            </a:r>
          </a:p>
          <a:p>
            <a:pPr lvl="1"/>
            <a:r>
              <a:rPr lang="en-CA" dirty="0"/>
              <a:t>Very small descriptive</a:t>
            </a:r>
          </a:p>
        </p:txBody>
      </p:sp>
      <p:sp>
        <p:nvSpPr>
          <p:cNvPr id="14" name="Espace réservé du texte 4">
            <a:extLst>
              <a:ext uri="{FF2B5EF4-FFF2-40B4-BE49-F238E27FC236}">
                <a16:creationId xmlns:a16="http://schemas.microsoft.com/office/drawing/2014/main" id="{738725F9-1BD5-4772-8559-79ABE4D931F0}"/>
              </a:ext>
            </a:extLst>
          </p:cNvPr>
          <p:cNvSpPr>
            <a:spLocks noGrp="1"/>
          </p:cNvSpPr>
          <p:nvPr>
            <p:ph type="body" sz="quarter" idx="63" hasCustomPrompt="1"/>
          </p:nvPr>
        </p:nvSpPr>
        <p:spPr>
          <a:xfrm>
            <a:off x="912283" y="4922334"/>
            <a:ext cx="3265200" cy="695324"/>
          </a:xfrm>
          <a:prstGeom prst="rect">
            <a:avLst/>
          </a:prstGeom>
        </p:spPr>
        <p:txBody>
          <a:bodyPr/>
          <a:lstStyle>
            <a:lvl1pPr>
              <a:lnSpc>
                <a:spcPts val="1500"/>
              </a:lnSpc>
              <a:defRPr sz="1500" baseline="0"/>
            </a:lvl1pPr>
            <a:lvl2pPr>
              <a:lnSpc>
                <a:spcPts val="1500"/>
              </a:lnSpc>
              <a:spcBef>
                <a:spcPts val="150"/>
              </a:spcBef>
              <a:spcAft>
                <a:spcPts val="300"/>
              </a:spcAft>
              <a:defRPr sz="1200" baseline="0"/>
            </a:lvl2pPr>
          </a:lstStyle>
          <a:p>
            <a:pPr lvl="0"/>
            <a:r>
              <a:rPr lang="en-CA" dirty="0"/>
              <a:t>Project name</a:t>
            </a:r>
          </a:p>
          <a:p>
            <a:pPr lvl="1"/>
            <a:r>
              <a:rPr lang="en-CA" dirty="0"/>
              <a:t>Very small descriptive</a:t>
            </a:r>
          </a:p>
        </p:txBody>
      </p:sp>
      <p:sp>
        <p:nvSpPr>
          <p:cNvPr id="16" name="Espace réservé du texte 4">
            <a:extLst>
              <a:ext uri="{FF2B5EF4-FFF2-40B4-BE49-F238E27FC236}">
                <a16:creationId xmlns:a16="http://schemas.microsoft.com/office/drawing/2014/main" id="{6F92DE13-EFDA-4B4E-8F35-89617D7664B3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4464678" y="4922334"/>
            <a:ext cx="3265200" cy="695325"/>
          </a:xfrm>
          <a:prstGeom prst="rect">
            <a:avLst/>
          </a:prstGeom>
        </p:spPr>
        <p:txBody>
          <a:bodyPr/>
          <a:lstStyle>
            <a:lvl1pPr>
              <a:lnSpc>
                <a:spcPts val="1500"/>
              </a:lnSpc>
              <a:defRPr sz="1500" baseline="0"/>
            </a:lvl1pPr>
            <a:lvl2pPr>
              <a:lnSpc>
                <a:spcPts val="1500"/>
              </a:lnSpc>
              <a:spcBef>
                <a:spcPts val="150"/>
              </a:spcBef>
              <a:spcAft>
                <a:spcPts val="300"/>
              </a:spcAft>
              <a:defRPr sz="1200" baseline="0"/>
            </a:lvl2pPr>
          </a:lstStyle>
          <a:p>
            <a:pPr lvl="0"/>
            <a:r>
              <a:rPr lang="en-CA" dirty="0"/>
              <a:t>Project name</a:t>
            </a:r>
          </a:p>
          <a:p>
            <a:pPr lvl="1"/>
            <a:r>
              <a:rPr lang="en-CA" dirty="0"/>
              <a:t>Very small descriptive</a:t>
            </a:r>
          </a:p>
        </p:txBody>
      </p:sp>
      <p:sp>
        <p:nvSpPr>
          <p:cNvPr id="18" name="Espace réservé du texte 4">
            <a:extLst>
              <a:ext uri="{FF2B5EF4-FFF2-40B4-BE49-F238E27FC236}">
                <a16:creationId xmlns:a16="http://schemas.microsoft.com/office/drawing/2014/main" id="{190AA369-EDCD-4809-83F9-1F297673AB11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8024515" y="4922334"/>
            <a:ext cx="3265200" cy="695325"/>
          </a:xfrm>
          <a:prstGeom prst="rect">
            <a:avLst/>
          </a:prstGeom>
        </p:spPr>
        <p:txBody>
          <a:bodyPr/>
          <a:lstStyle>
            <a:lvl1pPr>
              <a:lnSpc>
                <a:spcPts val="1500"/>
              </a:lnSpc>
              <a:defRPr sz="1500" baseline="0"/>
            </a:lvl1pPr>
            <a:lvl2pPr>
              <a:lnSpc>
                <a:spcPts val="1500"/>
              </a:lnSpc>
              <a:spcBef>
                <a:spcPts val="150"/>
              </a:spcBef>
              <a:spcAft>
                <a:spcPts val="300"/>
              </a:spcAft>
              <a:defRPr sz="1200" baseline="0"/>
            </a:lvl2pPr>
          </a:lstStyle>
          <a:p>
            <a:pPr lvl="0"/>
            <a:r>
              <a:rPr lang="en-CA" dirty="0"/>
              <a:t>Project name</a:t>
            </a:r>
          </a:p>
          <a:p>
            <a:pPr lvl="1"/>
            <a:r>
              <a:rPr lang="en-CA" dirty="0"/>
              <a:t>Very small descriptive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4CE4CAD-F803-4D51-B4ED-F96912874E4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21" name="Picture Placeholder 3"/>
          <p:cNvSpPr>
            <a:spLocks noGrp="1"/>
          </p:cNvSpPr>
          <p:nvPr>
            <p:ph type="pic" sz="quarter" idx="64"/>
          </p:nvPr>
        </p:nvSpPr>
        <p:spPr>
          <a:xfrm>
            <a:off x="8023655" y="1449390"/>
            <a:ext cx="3266060" cy="1175823"/>
          </a:xfrm>
          <a:solidFill>
            <a:schemeClr val="tx2">
              <a:lumMod val="40000"/>
              <a:lumOff val="60000"/>
            </a:schemeClr>
          </a:solidFill>
          <a:ln w="25400">
            <a:solidFill>
              <a:schemeClr val="bg1"/>
            </a:solidFill>
          </a:ln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500"/>
            </a:lvl1pPr>
          </a:lstStyle>
          <a:p>
            <a:endParaRPr lang="en-US" dirty="0"/>
          </a:p>
        </p:txBody>
      </p:sp>
      <p:sp>
        <p:nvSpPr>
          <p:cNvPr id="22" name="Picture Placeholder 3"/>
          <p:cNvSpPr>
            <a:spLocks noGrp="1"/>
          </p:cNvSpPr>
          <p:nvPr>
            <p:ph type="pic" sz="quarter" idx="68"/>
          </p:nvPr>
        </p:nvSpPr>
        <p:spPr>
          <a:xfrm>
            <a:off x="8023655" y="3700977"/>
            <a:ext cx="3266060" cy="1175823"/>
          </a:xfrm>
          <a:solidFill>
            <a:schemeClr val="tx2">
              <a:lumMod val="40000"/>
              <a:lumOff val="60000"/>
            </a:schemeClr>
          </a:solidFill>
          <a:ln w="25400">
            <a:solidFill>
              <a:schemeClr val="bg1"/>
            </a:solidFill>
          </a:ln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500"/>
            </a:lvl1pPr>
          </a:lstStyle>
          <a:p>
            <a:endParaRPr lang="en-US" dirty="0"/>
          </a:p>
        </p:txBody>
      </p:sp>
      <p:sp>
        <p:nvSpPr>
          <p:cNvPr id="23" name="Picture Placeholder 3"/>
          <p:cNvSpPr>
            <a:spLocks noGrp="1"/>
          </p:cNvSpPr>
          <p:nvPr>
            <p:ph type="pic" sz="quarter" idx="69"/>
          </p:nvPr>
        </p:nvSpPr>
        <p:spPr>
          <a:xfrm>
            <a:off x="912283" y="1449390"/>
            <a:ext cx="3266060" cy="1175823"/>
          </a:xfrm>
          <a:solidFill>
            <a:schemeClr val="tx2">
              <a:lumMod val="40000"/>
              <a:lumOff val="60000"/>
            </a:schemeClr>
          </a:solidFill>
          <a:ln w="25400">
            <a:solidFill>
              <a:schemeClr val="bg1"/>
            </a:solidFill>
          </a:ln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500"/>
            </a:lvl1pPr>
          </a:lstStyle>
          <a:p>
            <a:endParaRPr lang="en-US" dirty="0"/>
          </a:p>
        </p:txBody>
      </p:sp>
      <p:sp>
        <p:nvSpPr>
          <p:cNvPr id="24" name="Picture Placeholder 3"/>
          <p:cNvSpPr>
            <a:spLocks noGrp="1"/>
          </p:cNvSpPr>
          <p:nvPr>
            <p:ph type="pic" sz="quarter" idx="70"/>
          </p:nvPr>
        </p:nvSpPr>
        <p:spPr>
          <a:xfrm>
            <a:off x="912283" y="3700977"/>
            <a:ext cx="3266060" cy="1175823"/>
          </a:xfrm>
          <a:solidFill>
            <a:schemeClr val="tx2">
              <a:lumMod val="40000"/>
              <a:lumOff val="60000"/>
            </a:schemeClr>
          </a:solidFill>
          <a:ln w="25400">
            <a:solidFill>
              <a:schemeClr val="bg1"/>
            </a:solidFill>
          </a:ln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500"/>
            </a:lvl1pPr>
          </a:lstStyle>
          <a:p>
            <a:endParaRPr lang="en-US" dirty="0"/>
          </a:p>
        </p:txBody>
      </p:sp>
      <p:sp>
        <p:nvSpPr>
          <p:cNvPr id="25" name="Picture Placeholder 3"/>
          <p:cNvSpPr>
            <a:spLocks noGrp="1"/>
          </p:cNvSpPr>
          <p:nvPr>
            <p:ph type="pic" sz="quarter" idx="71"/>
          </p:nvPr>
        </p:nvSpPr>
        <p:spPr>
          <a:xfrm>
            <a:off x="4463818" y="1449390"/>
            <a:ext cx="3266060" cy="1175823"/>
          </a:xfrm>
          <a:solidFill>
            <a:schemeClr val="tx2">
              <a:lumMod val="40000"/>
              <a:lumOff val="60000"/>
            </a:schemeClr>
          </a:solidFill>
          <a:ln w="25400">
            <a:solidFill>
              <a:schemeClr val="bg1"/>
            </a:solidFill>
          </a:ln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500"/>
            </a:lvl1pPr>
          </a:lstStyle>
          <a:p>
            <a:endParaRPr lang="en-US" dirty="0"/>
          </a:p>
        </p:txBody>
      </p:sp>
      <p:sp>
        <p:nvSpPr>
          <p:cNvPr id="26" name="Picture Placeholder 3"/>
          <p:cNvSpPr>
            <a:spLocks noGrp="1"/>
          </p:cNvSpPr>
          <p:nvPr>
            <p:ph type="pic" sz="quarter" idx="72"/>
          </p:nvPr>
        </p:nvSpPr>
        <p:spPr>
          <a:xfrm>
            <a:off x="4463818" y="3700977"/>
            <a:ext cx="3266060" cy="1175823"/>
          </a:xfrm>
          <a:solidFill>
            <a:schemeClr val="tx2">
              <a:lumMod val="40000"/>
              <a:lumOff val="60000"/>
            </a:schemeClr>
          </a:solidFill>
          <a:ln w="25400">
            <a:solidFill>
              <a:schemeClr val="bg1"/>
            </a:solidFill>
          </a:ln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500"/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3"/>
          </p:nvPr>
        </p:nvSpPr>
        <p:spPr/>
        <p:txBody>
          <a:bodyPr/>
          <a:lstStyle/>
          <a:p>
            <a:fld id="{8E9205E6-0D8F-4FE6-AE74-F8DC77F0BF6E}" type="slidenum">
              <a:rPr lang="en-CA" smtClean="0"/>
              <a:pPr/>
              <a:t>‹#›</a:t>
            </a:fld>
            <a:endParaRPr lang="en-CA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DF8E9E6-1617-44E2-9E68-EE762DDA1E72}"/>
              </a:ext>
            </a:extLst>
          </p:cNvPr>
          <p:cNvGrpSpPr/>
          <p:nvPr userDrawn="1"/>
        </p:nvGrpSpPr>
        <p:grpSpPr>
          <a:xfrm>
            <a:off x="10068209" y="5892668"/>
            <a:ext cx="1543923" cy="732181"/>
            <a:chOff x="7241120" y="5892668"/>
            <a:chExt cx="1543923" cy="732181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5900C822-F244-4BC0-8929-C491A24E43F5}"/>
                </a:ext>
              </a:extLst>
            </p:cNvPr>
            <p:cNvCxnSpPr/>
            <p:nvPr userDrawn="1"/>
          </p:nvCxnSpPr>
          <p:spPr>
            <a:xfrm flipH="1">
              <a:off x="7241120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176B4798-CC94-4318-8B64-849284BE42FB}"/>
                </a:ext>
              </a:extLst>
            </p:cNvPr>
            <p:cNvCxnSpPr/>
            <p:nvPr userDrawn="1"/>
          </p:nvCxnSpPr>
          <p:spPr>
            <a:xfrm flipH="1">
              <a:off x="7512783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29EC31D1-2AEF-4574-9AA7-186E727D2308}"/>
                </a:ext>
              </a:extLst>
            </p:cNvPr>
            <p:cNvCxnSpPr/>
            <p:nvPr userDrawn="1"/>
          </p:nvCxnSpPr>
          <p:spPr>
            <a:xfrm flipH="1">
              <a:off x="7777654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B6C04193-FA05-4112-916E-DEB4D40BF68D}"/>
                </a:ext>
              </a:extLst>
            </p:cNvPr>
            <p:cNvCxnSpPr/>
            <p:nvPr userDrawn="1"/>
          </p:nvCxnSpPr>
          <p:spPr>
            <a:xfrm flipH="1">
              <a:off x="8052862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465047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Change Footer here: Insert &gt; Header and Footer (delete if none) 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E9205E6-0D8F-4FE6-AE74-F8DC77F0BF6E}" type="slidenum">
              <a:rPr lang="en-CA" smtClean="0"/>
              <a:pPr/>
              <a:t>‹#›</a:t>
            </a:fld>
            <a:endParaRPr lang="en-CA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99B33E3-8A95-4D58-BD89-5E80543F4384}"/>
              </a:ext>
            </a:extLst>
          </p:cNvPr>
          <p:cNvGrpSpPr/>
          <p:nvPr userDrawn="1"/>
        </p:nvGrpSpPr>
        <p:grpSpPr>
          <a:xfrm>
            <a:off x="10068209" y="5892668"/>
            <a:ext cx="1543923" cy="732181"/>
            <a:chOff x="7241120" y="5892668"/>
            <a:chExt cx="1543923" cy="732181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0E040127-4FC0-4874-8F70-C4A30502B0AC}"/>
                </a:ext>
              </a:extLst>
            </p:cNvPr>
            <p:cNvCxnSpPr/>
            <p:nvPr userDrawn="1"/>
          </p:nvCxnSpPr>
          <p:spPr>
            <a:xfrm flipH="1">
              <a:off x="7241120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AE855FFC-A6EA-4D7C-B625-9ED2DE1E6327}"/>
                </a:ext>
              </a:extLst>
            </p:cNvPr>
            <p:cNvCxnSpPr/>
            <p:nvPr userDrawn="1"/>
          </p:nvCxnSpPr>
          <p:spPr>
            <a:xfrm flipH="1">
              <a:off x="7512783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217171E5-F5D6-42B0-8404-D3780E73220E}"/>
                </a:ext>
              </a:extLst>
            </p:cNvPr>
            <p:cNvCxnSpPr/>
            <p:nvPr userDrawn="1"/>
          </p:nvCxnSpPr>
          <p:spPr>
            <a:xfrm flipH="1">
              <a:off x="7777654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90633626-963F-4031-9EDC-DB2D4FF11393}"/>
                </a:ext>
              </a:extLst>
            </p:cNvPr>
            <p:cNvCxnSpPr/>
            <p:nvPr userDrawn="1"/>
          </p:nvCxnSpPr>
          <p:spPr>
            <a:xfrm flipH="1">
              <a:off x="8052862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44745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345627" y="6284412"/>
            <a:ext cx="5096093" cy="19679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baseline="0">
                <a:solidFill>
                  <a:schemeClr val="bg1">
                    <a:lumMod val="50000"/>
                  </a:schemeClr>
                </a:solidFill>
                <a:latin typeface="Arial" pitchFamily="34" charset="0"/>
              </a:defRPr>
            </a:lvl1pPr>
          </a:lstStyle>
          <a:p>
            <a:r>
              <a:rPr lang="en-GB" dirty="0"/>
              <a:t>Change Footer here: Insert &gt; Header and Footer (delete if none) </a:t>
            </a:r>
            <a:endParaRPr lang="en-C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9205E6-0D8F-4FE6-AE74-F8DC77F0BF6E}" type="slidenum">
              <a:rPr lang="en-CA" smtClean="0"/>
              <a:pPr/>
              <a:t>‹#›</a:t>
            </a:fld>
            <a:endParaRPr lang="en-CA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3A5669D9-D0A2-441D-A83D-C2473724283B}"/>
              </a:ext>
            </a:extLst>
          </p:cNvPr>
          <p:cNvGrpSpPr/>
          <p:nvPr userDrawn="1"/>
        </p:nvGrpSpPr>
        <p:grpSpPr>
          <a:xfrm>
            <a:off x="10068209" y="5892668"/>
            <a:ext cx="1543923" cy="732181"/>
            <a:chOff x="7241120" y="5892668"/>
            <a:chExt cx="1543923" cy="732181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C7365E59-247E-451F-AC59-66F8236DCDBB}"/>
                </a:ext>
              </a:extLst>
            </p:cNvPr>
            <p:cNvCxnSpPr/>
            <p:nvPr userDrawn="1"/>
          </p:nvCxnSpPr>
          <p:spPr>
            <a:xfrm flipH="1">
              <a:off x="7241120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B12A7F29-8A04-445A-9A94-15EAFA203B4E}"/>
                </a:ext>
              </a:extLst>
            </p:cNvPr>
            <p:cNvCxnSpPr/>
            <p:nvPr userDrawn="1"/>
          </p:nvCxnSpPr>
          <p:spPr>
            <a:xfrm flipH="1">
              <a:off x="7512783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8FE23A4C-AEB7-444B-820A-CAA9FF62CA37}"/>
                </a:ext>
              </a:extLst>
            </p:cNvPr>
            <p:cNvCxnSpPr/>
            <p:nvPr userDrawn="1"/>
          </p:nvCxnSpPr>
          <p:spPr>
            <a:xfrm flipH="1">
              <a:off x="7777654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D2A083EC-CAB9-4BA5-9ADD-B7C8549C2795}"/>
                </a:ext>
              </a:extLst>
            </p:cNvPr>
            <p:cNvCxnSpPr/>
            <p:nvPr userDrawn="1"/>
          </p:nvCxnSpPr>
          <p:spPr>
            <a:xfrm flipH="1">
              <a:off x="8052862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4066255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se stud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240600" y="152400"/>
            <a:ext cx="11710800" cy="5619750"/>
          </a:xfrm>
          <a:solidFill>
            <a:schemeClr val="tx2">
              <a:lumMod val="40000"/>
              <a:lumOff val="60000"/>
            </a:schemeClr>
          </a:solidFill>
          <a:ln w="25400">
            <a:noFill/>
          </a:ln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500"/>
            </a:lvl1pPr>
          </a:lstStyle>
          <a:p>
            <a:endParaRPr lang="en-US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D252BFA-8EE0-4CA0-819D-3D70667018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787025" y="3999178"/>
            <a:ext cx="4164375" cy="530367"/>
          </a:xfrm>
        </p:spPr>
        <p:txBody>
          <a:bodyPr rIns="90000" anchor="ctr"/>
          <a:lstStyle>
            <a:lvl1pPr>
              <a:lnSpc>
                <a:spcPct val="9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>
              <a:lnSpc>
                <a:spcPct val="90000"/>
              </a:lnSpc>
              <a:spcAft>
                <a:spcPts val="0"/>
              </a:spcAft>
              <a:defRPr sz="1400">
                <a:solidFill>
                  <a:schemeClr val="bg1"/>
                </a:solidFill>
              </a:defRPr>
            </a:lvl2pPr>
            <a:lvl3pPr marL="0" indent="0">
              <a:lnSpc>
                <a:spcPct val="90000"/>
              </a:lnSpc>
              <a:buNone/>
              <a:defRPr sz="1100" b="0">
                <a:solidFill>
                  <a:schemeClr val="bg1"/>
                </a:solidFill>
              </a:defRPr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4345627" y="6284413"/>
            <a:ext cx="5096093" cy="196795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Change Footer here: Insert &gt; Header and Footer (delete if none) </a:t>
            </a:r>
            <a:endParaRPr lang="en-CA" dirty="0"/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52EEC670-C83A-438E-BB64-00673C4F9C2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87025" y="4639162"/>
            <a:ext cx="4164375" cy="966766"/>
          </a:xfrm>
        </p:spPr>
        <p:txBody>
          <a:bodyPr rIns="90000" anchor="t"/>
          <a:lstStyle>
            <a:lvl1pPr>
              <a:lnSpc>
                <a:spcPct val="90000"/>
              </a:lnSpc>
              <a:spcAft>
                <a:spcPts val="0"/>
              </a:spcAft>
              <a:defRPr sz="1100" b="0">
                <a:solidFill>
                  <a:schemeClr val="bg1"/>
                </a:solidFill>
              </a:defRPr>
            </a:lvl1pPr>
            <a:lvl2pPr>
              <a:lnSpc>
                <a:spcPct val="90000"/>
              </a:lnSpc>
              <a:spcAft>
                <a:spcPts val="0"/>
              </a:spcAft>
              <a:defRPr sz="1100" b="0">
                <a:solidFill>
                  <a:schemeClr val="bg1"/>
                </a:solidFill>
              </a:defRPr>
            </a:lvl2pPr>
            <a:lvl3pPr marL="0" indent="0">
              <a:lnSpc>
                <a:spcPct val="90000"/>
              </a:lnSpc>
              <a:buNone/>
              <a:defRPr sz="1100" b="0">
                <a:solidFill>
                  <a:schemeClr val="bg1"/>
                </a:solidFill>
              </a:defRPr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8E9205E6-0D8F-4FE6-AE74-F8DC77F0BF6E}" type="slidenum">
              <a:rPr lang="en-CA" smtClean="0"/>
              <a:pPr/>
              <a:t>‹#›</a:t>
            </a:fld>
            <a:endParaRPr lang="en-CA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B310C0E-A20D-485D-BBA6-1E70FD590446}"/>
              </a:ext>
            </a:extLst>
          </p:cNvPr>
          <p:cNvGrpSpPr/>
          <p:nvPr userDrawn="1"/>
        </p:nvGrpSpPr>
        <p:grpSpPr>
          <a:xfrm>
            <a:off x="10068209" y="5892668"/>
            <a:ext cx="1543923" cy="732181"/>
            <a:chOff x="7241120" y="5892668"/>
            <a:chExt cx="1543923" cy="732181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0DEF2E3D-2D8A-4AF1-B7B3-5B50251F8B88}"/>
                </a:ext>
              </a:extLst>
            </p:cNvPr>
            <p:cNvCxnSpPr/>
            <p:nvPr userDrawn="1"/>
          </p:nvCxnSpPr>
          <p:spPr>
            <a:xfrm flipH="1">
              <a:off x="7241120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F82A17DD-EDA8-4AF2-B441-B4E75168E6AC}"/>
                </a:ext>
              </a:extLst>
            </p:cNvPr>
            <p:cNvCxnSpPr/>
            <p:nvPr userDrawn="1"/>
          </p:nvCxnSpPr>
          <p:spPr>
            <a:xfrm flipH="1">
              <a:off x="7512783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CA74BFAE-0A42-4FF5-BE82-6C2823128107}"/>
                </a:ext>
              </a:extLst>
            </p:cNvPr>
            <p:cNvCxnSpPr/>
            <p:nvPr userDrawn="1"/>
          </p:nvCxnSpPr>
          <p:spPr>
            <a:xfrm flipH="1">
              <a:off x="7777654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2DAF27C1-76CF-43BA-952B-7907216CF189}"/>
                </a:ext>
              </a:extLst>
            </p:cNvPr>
            <p:cNvCxnSpPr/>
            <p:nvPr userDrawn="1"/>
          </p:nvCxnSpPr>
          <p:spPr>
            <a:xfrm flipH="1">
              <a:off x="8052862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366547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se stud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B518ED4E-DBFE-46B2-BF07-9492130ECCE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11424" y="1640095"/>
            <a:ext cx="2657275" cy="32266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60556B0B-A937-4069-8E41-E81CBB013AB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11423" y="2082768"/>
            <a:ext cx="2657276" cy="3534890"/>
          </a:xfrm>
        </p:spPr>
        <p:txBody>
          <a:bodyPr/>
          <a:lstStyle>
            <a:lvl1pPr>
              <a:lnSpc>
                <a:spcPct val="100000"/>
              </a:lnSpc>
              <a:spcAft>
                <a:spcPts val="0"/>
              </a:spcAft>
              <a:defRPr sz="1100" b="1">
                <a:solidFill>
                  <a:schemeClr val="accent1"/>
                </a:solidFill>
              </a:defRPr>
            </a:lvl1pPr>
            <a:lvl2pPr>
              <a:lnSpc>
                <a:spcPct val="85000"/>
              </a:lnSpc>
              <a:spcAft>
                <a:spcPts val="0"/>
              </a:spcAft>
              <a:defRPr sz="1100">
                <a:solidFill>
                  <a:schemeClr val="accent1"/>
                </a:solidFill>
              </a:defRPr>
            </a:lvl2pPr>
            <a:lvl3pPr marL="108000" indent="-108000">
              <a:lnSpc>
                <a:spcPct val="85000"/>
              </a:lnSpc>
              <a:spcBef>
                <a:spcPts val="300"/>
              </a:spcBef>
              <a:spcAft>
                <a:spcPts val="0"/>
              </a:spcAft>
              <a:defRPr sz="900"/>
            </a:lvl3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5" name="Footer Placeholder 2">
            <a:extLst>
              <a:ext uri="{FF2B5EF4-FFF2-40B4-BE49-F238E27FC236}">
                <a16:creationId xmlns:a16="http://schemas.microsoft.com/office/drawing/2014/main" id="{4A2BA475-3872-4E1B-ACA8-9992970360A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345627" y="6284413"/>
            <a:ext cx="5096093" cy="196795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Change Footer here: Insert &gt; Header and Footer (delete if none) </a:t>
            </a:r>
            <a:endParaRPr lang="en-CA" dirty="0"/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4210E657-6752-45F0-B0F2-A27FF5440C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1424" y="368301"/>
            <a:ext cx="10369152" cy="647759"/>
          </a:xfrm>
          <a:prstGeom prst="rect">
            <a:avLst/>
          </a:prstGeom>
        </p:spPr>
        <p:txBody>
          <a:bodyPr/>
          <a:lstStyle>
            <a:lvl1pPr>
              <a:lnSpc>
                <a:spcPct val="90000"/>
              </a:lnSpc>
              <a:defRPr/>
            </a:lvl1pPr>
          </a:lstStyle>
          <a:p>
            <a:endParaRPr lang="en-CA" noProof="0" dirty="0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7868E759-0532-45F4-9ECA-5B364A9C841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11424" y="1054042"/>
            <a:ext cx="10368293" cy="344546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5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here to add subtitle</a:t>
            </a:r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70"/>
          </p:nvPr>
        </p:nvSpPr>
        <p:spPr>
          <a:xfrm>
            <a:off x="3775323" y="1640095"/>
            <a:ext cx="8177328" cy="3984418"/>
          </a:xfrm>
          <a:solidFill>
            <a:schemeClr val="tx2">
              <a:lumMod val="40000"/>
              <a:lumOff val="60000"/>
            </a:schemeClr>
          </a:solidFill>
          <a:ln w="25400">
            <a:noFill/>
          </a:ln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500"/>
            </a:lvl1pPr>
          </a:lstStyle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71"/>
          </p:nvPr>
        </p:nvSpPr>
        <p:spPr/>
        <p:txBody>
          <a:bodyPr/>
          <a:lstStyle/>
          <a:p>
            <a:fld id="{8E9205E6-0D8F-4FE6-AE74-F8DC77F0BF6E}" type="slidenum">
              <a:rPr lang="en-CA" smtClean="0"/>
              <a:pPr/>
              <a:t>‹#›</a:t>
            </a:fld>
            <a:endParaRPr lang="en-CA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61C5D25-5696-47D6-8141-DD9DF3BB6D99}"/>
              </a:ext>
            </a:extLst>
          </p:cNvPr>
          <p:cNvGrpSpPr/>
          <p:nvPr userDrawn="1"/>
        </p:nvGrpSpPr>
        <p:grpSpPr>
          <a:xfrm>
            <a:off x="10068209" y="5892668"/>
            <a:ext cx="1543923" cy="732181"/>
            <a:chOff x="7241120" y="5892668"/>
            <a:chExt cx="1543923" cy="732181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05A84F0B-C4AC-45EA-AA32-757D782A8752}"/>
                </a:ext>
              </a:extLst>
            </p:cNvPr>
            <p:cNvCxnSpPr/>
            <p:nvPr userDrawn="1"/>
          </p:nvCxnSpPr>
          <p:spPr>
            <a:xfrm flipH="1">
              <a:off x="7241120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F6C2B1EA-A0AC-4A68-9B53-9DE0A2AD2970}"/>
                </a:ext>
              </a:extLst>
            </p:cNvPr>
            <p:cNvCxnSpPr/>
            <p:nvPr userDrawn="1"/>
          </p:nvCxnSpPr>
          <p:spPr>
            <a:xfrm flipH="1">
              <a:off x="7512783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B7B3891D-6C31-4D76-A32A-E3144F2A06A4}"/>
                </a:ext>
              </a:extLst>
            </p:cNvPr>
            <p:cNvCxnSpPr/>
            <p:nvPr userDrawn="1"/>
          </p:nvCxnSpPr>
          <p:spPr>
            <a:xfrm flipH="1">
              <a:off x="7777654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DEC4A449-39E7-4D77-B04B-CE61D84151A6}"/>
                </a:ext>
              </a:extLst>
            </p:cNvPr>
            <p:cNvCxnSpPr/>
            <p:nvPr userDrawn="1"/>
          </p:nvCxnSpPr>
          <p:spPr>
            <a:xfrm flipH="1">
              <a:off x="8052862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1184497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se study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856485E-1768-4878-99AE-03CA5AFAFAD2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911423" y="1527966"/>
            <a:ext cx="10369151" cy="31988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0BE4F2E-1D96-4BAC-9EBA-0038AF6EAF56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911423" y="4880611"/>
            <a:ext cx="4966895" cy="737047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1100" b="1">
                <a:solidFill>
                  <a:schemeClr val="accent1"/>
                </a:solidFill>
              </a:defRPr>
            </a:lvl1pPr>
            <a:lvl2pPr>
              <a:lnSpc>
                <a:spcPct val="90000"/>
              </a:lnSpc>
              <a:spcAft>
                <a:spcPts val="300"/>
              </a:spcAft>
              <a:defRPr sz="1100">
                <a:solidFill>
                  <a:schemeClr val="accent1"/>
                </a:solidFill>
              </a:defRPr>
            </a:lvl2pPr>
            <a:lvl3pPr marL="108000" indent="-108000">
              <a:lnSpc>
                <a:spcPct val="90000"/>
              </a:lnSpc>
              <a:spcBef>
                <a:spcPts val="300"/>
              </a:spcBef>
              <a:defRPr sz="900" i="0"/>
            </a:lvl3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195E2B4-9928-4D28-ACD8-21DCE9E49D55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6303955" y="4881058"/>
            <a:ext cx="4976620" cy="7366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1100" b="1">
                <a:solidFill>
                  <a:schemeClr val="accent1"/>
                </a:solidFill>
              </a:defRPr>
            </a:lvl1pPr>
            <a:lvl2pPr>
              <a:lnSpc>
                <a:spcPct val="90000"/>
              </a:lnSpc>
              <a:spcAft>
                <a:spcPts val="300"/>
              </a:spcAft>
              <a:defRPr sz="1100">
                <a:solidFill>
                  <a:schemeClr val="accent1"/>
                </a:solidFill>
              </a:defRPr>
            </a:lvl2pPr>
            <a:lvl3pPr marL="108000" indent="-10800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defRPr sz="900" i="0"/>
            </a:lvl3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6" name="Espace réservé du pied de page 4">
            <a:extLst>
              <a:ext uri="{FF2B5EF4-FFF2-40B4-BE49-F238E27FC236}">
                <a16:creationId xmlns:a16="http://schemas.microsoft.com/office/drawing/2014/main" id="{4EC7D187-969F-418F-820C-646B06705C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345627" y="6284412"/>
            <a:ext cx="5096093" cy="19679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baseline="0">
                <a:solidFill>
                  <a:schemeClr val="bg1">
                    <a:lumMod val="50000"/>
                  </a:schemeClr>
                </a:solidFill>
                <a:latin typeface="Arial" pitchFamily="34" charset="0"/>
              </a:defRPr>
            </a:lvl1pPr>
          </a:lstStyle>
          <a:p>
            <a:r>
              <a:rPr lang="en-GB" dirty="0"/>
              <a:t>Change Footer here: Insert &gt; Header and Footer (delete if none) </a:t>
            </a:r>
            <a:endParaRPr lang="en-CA" dirty="0"/>
          </a:p>
        </p:txBody>
      </p:sp>
      <p:sp>
        <p:nvSpPr>
          <p:cNvPr id="15" name="Titre 1">
            <a:extLst>
              <a:ext uri="{FF2B5EF4-FFF2-40B4-BE49-F238E27FC236}">
                <a16:creationId xmlns:a16="http://schemas.microsoft.com/office/drawing/2014/main" id="{460D1BA9-7005-433F-A648-3DBE7416EB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1424" y="368300"/>
            <a:ext cx="10369152" cy="921968"/>
          </a:xfrm>
          <a:prstGeom prst="rect">
            <a:avLst/>
          </a:prstGeom>
        </p:spPr>
        <p:txBody>
          <a:bodyPr/>
          <a:lstStyle>
            <a:lvl1pPr>
              <a:lnSpc>
                <a:spcPct val="90000"/>
              </a:lnSpc>
              <a:defRPr/>
            </a:lvl1pPr>
          </a:lstStyle>
          <a:p>
            <a:endParaRPr lang="en-CA" noProof="0" dirty="0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11423" y="1895477"/>
            <a:ext cx="4981575" cy="2822220"/>
          </a:xfrm>
          <a:solidFill>
            <a:schemeClr val="tx2">
              <a:lumMod val="40000"/>
              <a:lumOff val="60000"/>
            </a:schemeClr>
          </a:solidFill>
          <a:ln w="25400">
            <a:noFill/>
          </a:ln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500"/>
            </a:lvl1pPr>
          </a:lstStyle>
          <a:p>
            <a:endParaRPr lang="en-US" dirty="0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6299001" y="1895477"/>
            <a:ext cx="4981575" cy="2822220"/>
          </a:xfrm>
          <a:solidFill>
            <a:schemeClr val="tx2">
              <a:lumMod val="40000"/>
              <a:lumOff val="60000"/>
            </a:schemeClr>
          </a:solidFill>
          <a:ln w="25400">
            <a:noFill/>
          </a:ln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500"/>
            </a:lvl1pPr>
          </a:lstStyle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37"/>
          </p:nvPr>
        </p:nvSpPr>
        <p:spPr/>
        <p:txBody>
          <a:bodyPr/>
          <a:lstStyle/>
          <a:p>
            <a:fld id="{8E9205E6-0D8F-4FE6-AE74-F8DC77F0BF6E}" type="slidenum">
              <a:rPr lang="en-CA" smtClean="0"/>
              <a:pPr/>
              <a:t>‹#›</a:t>
            </a:fld>
            <a:endParaRPr lang="en-CA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6751ECCC-2491-4B2C-A0DC-779B35BC0E20}"/>
              </a:ext>
            </a:extLst>
          </p:cNvPr>
          <p:cNvGrpSpPr/>
          <p:nvPr userDrawn="1"/>
        </p:nvGrpSpPr>
        <p:grpSpPr>
          <a:xfrm>
            <a:off x="10068209" y="5892668"/>
            <a:ext cx="1543923" cy="732181"/>
            <a:chOff x="7241120" y="5892668"/>
            <a:chExt cx="1543923" cy="732181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E838528C-6EB1-4CC7-B5AA-D99D63856568}"/>
                </a:ext>
              </a:extLst>
            </p:cNvPr>
            <p:cNvCxnSpPr/>
            <p:nvPr userDrawn="1"/>
          </p:nvCxnSpPr>
          <p:spPr>
            <a:xfrm flipH="1">
              <a:off x="7241120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0D4F7014-F64A-496D-851F-CCBA562FED95}"/>
                </a:ext>
              </a:extLst>
            </p:cNvPr>
            <p:cNvCxnSpPr/>
            <p:nvPr userDrawn="1"/>
          </p:nvCxnSpPr>
          <p:spPr>
            <a:xfrm flipH="1">
              <a:off x="7512783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3545BCAE-575E-4A01-BDD3-76FB7A6BA7E6}"/>
                </a:ext>
              </a:extLst>
            </p:cNvPr>
            <p:cNvCxnSpPr/>
            <p:nvPr userDrawn="1"/>
          </p:nvCxnSpPr>
          <p:spPr>
            <a:xfrm flipH="1">
              <a:off x="7777654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633D60BA-AD9F-4EEA-839F-7C24E04F02F9}"/>
                </a:ext>
              </a:extLst>
            </p:cNvPr>
            <p:cNvCxnSpPr/>
            <p:nvPr userDrawn="1"/>
          </p:nvCxnSpPr>
          <p:spPr>
            <a:xfrm flipH="1">
              <a:off x="8052862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904294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mond Divider"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1" y="1"/>
            <a:ext cx="12192000" cy="5778000"/>
          </a:xfrm>
          <a:prstGeom prst="rect">
            <a:avLst/>
          </a:prstGeom>
          <a:solidFill>
            <a:srgbClr val="005A8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800" dirty="0"/>
          </a:p>
        </p:txBody>
      </p:sp>
      <p:grpSp>
        <p:nvGrpSpPr>
          <p:cNvPr id="24" name="Grouper 3"/>
          <p:cNvGrpSpPr/>
          <p:nvPr userDrawn="1"/>
        </p:nvGrpSpPr>
        <p:grpSpPr>
          <a:xfrm>
            <a:off x="444591" y="80031"/>
            <a:ext cx="5470094" cy="5470094"/>
            <a:chOff x="-78531" y="259381"/>
            <a:chExt cx="4780468" cy="4780468"/>
          </a:xfrm>
          <a:noFill/>
        </p:grpSpPr>
        <p:sp>
          <p:nvSpPr>
            <p:cNvPr id="25" name="Rectangle 4"/>
            <p:cNvSpPr/>
            <p:nvPr/>
          </p:nvSpPr>
          <p:spPr>
            <a:xfrm rot="2700000">
              <a:off x="-78531" y="259381"/>
              <a:ext cx="4780468" cy="4780468"/>
            </a:xfrm>
            <a:custGeom>
              <a:avLst/>
              <a:gdLst>
                <a:gd name="connsiteX0" fmla="*/ 0 w 5470094"/>
                <a:gd name="connsiteY0" fmla="*/ 0 h 5470094"/>
                <a:gd name="connsiteX1" fmla="*/ 5470094 w 5470094"/>
                <a:gd name="connsiteY1" fmla="*/ 0 h 5470094"/>
                <a:gd name="connsiteX2" fmla="*/ 5470094 w 5470094"/>
                <a:gd name="connsiteY2" fmla="*/ 5470094 h 5470094"/>
                <a:gd name="connsiteX3" fmla="*/ 0 w 5470094"/>
                <a:gd name="connsiteY3" fmla="*/ 5470094 h 5470094"/>
                <a:gd name="connsiteX4" fmla="*/ 0 w 5470094"/>
                <a:gd name="connsiteY4" fmla="*/ 0 h 5470094"/>
                <a:gd name="connsiteX0" fmla="*/ 0 w 5470094"/>
                <a:gd name="connsiteY0" fmla="*/ 0 h 5470094"/>
                <a:gd name="connsiteX1" fmla="*/ 5470094 w 5470094"/>
                <a:gd name="connsiteY1" fmla="*/ 0 h 5470094"/>
                <a:gd name="connsiteX2" fmla="*/ 5470094 w 5470094"/>
                <a:gd name="connsiteY2" fmla="*/ 5470094 h 5470094"/>
                <a:gd name="connsiteX3" fmla="*/ 4312961 w 5470094"/>
                <a:gd name="connsiteY3" fmla="*/ 5457018 h 5470094"/>
                <a:gd name="connsiteX4" fmla="*/ 0 w 5470094"/>
                <a:gd name="connsiteY4" fmla="*/ 5470094 h 5470094"/>
                <a:gd name="connsiteX5" fmla="*/ 0 w 5470094"/>
                <a:gd name="connsiteY5" fmla="*/ 0 h 5470094"/>
                <a:gd name="connsiteX0" fmla="*/ 0 w 5470094"/>
                <a:gd name="connsiteY0" fmla="*/ 0 h 5470094"/>
                <a:gd name="connsiteX1" fmla="*/ 5470094 w 5470094"/>
                <a:gd name="connsiteY1" fmla="*/ 0 h 5470094"/>
                <a:gd name="connsiteX2" fmla="*/ 5456447 w 5470094"/>
                <a:gd name="connsiteY2" fmla="*/ 4229717 h 5470094"/>
                <a:gd name="connsiteX3" fmla="*/ 5470094 w 5470094"/>
                <a:gd name="connsiteY3" fmla="*/ 5470094 h 5470094"/>
                <a:gd name="connsiteX4" fmla="*/ 4312961 w 5470094"/>
                <a:gd name="connsiteY4" fmla="*/ 5457018 h 5470094"/>
                <a:gd name="connsiteX5" fmla="*/ 0 w 5470094"/>
                <a:gd name="connsiteY5" fmla="*/ 5470094 h 5470094"/>
                <a:gd name="connsiteX6" fmla="*/ 0 w 5470094"/>
                <a:gd name="connsiteY6" fmla="*/ 0 h 5470094"/>
                <a:gd name="connsiteX0" fmla="*/ 0 w 5470094"/>
                <a:gd name="connsiteY0" fmla="*/ 0 h 5470094"/>
                <a:gd name="connsiteX1" fmla="*/ 5470094 w 5470094"/>
                <a:gd name="connsiteY1" fmla="*/ 0 h 5470094"/>
                <a:gd name="connsiteX2" fmla="*/ 5456447 w 5470094"/>
                <a:gd name="connsiteY2" fmla="*/ 4205380 h 5470094"/>
                <a:gd name="connsiteX3" fmla="*/ 5470094 w 5470094"/>
                <a:gd name="connsiteY3" fmla="*/ 5470094 h 5470094"/>
                <a:gd name="connsiteX4" fmla="*/ 4312961 w 5470094"/>
                <a:gd name="connsiteY4" fmla="*/ 5457018 h 5470094"/>
                <a:gd name="connsiteX5" fmla="*/ 0 w 5470094"/>
                <a:gd name="connsiteY5" fmla="*/ 5470094 h 5470094"/>
                <a:gd name="connsiteX6" fmla="*/ 0 w 5470094"/>
                <a:gd name="connsiteY6" fmla="*/ 0 h 5470094"/>
                <a:gd name="connsiteX0" fmla="*/ 0 w 5470094"/>
                <a:gd name="connsiteY0" fmla="*/ 0 h 5470094"/>
                <a:gd name="connsiteX1" fmla="*/ 5470094 w 5470094"/>
                <a:gd name="connsiteY1" fmla="*/ 0 h 5470094"/>
                <a:gd name="connsiteX2" fmla="*/ 5456447 w 5470094"/>
                <a:gd name="connsiteY2" fmla="*/ 4205380 h 5470094"/>
                <a:gd name="connsiteX3" fmla="*/ 5470094 w 5470094"/>
                <a:gd name="connsiteY3" fmla="*/ 5470094 h 5470094"/>
                <a:gd name="connsiteX4" fmla="*/ 4213180 w 5470094"/>
                <a:gd name="connsiteY4" fmla="*/ 5459453 h 5470094"/>
                <a:gd name="connsiteX5" fmla="*/ 0 w 5470094"/>
                <a:gd name="connsiteY5" fmla="*/ 5470094 h 5470094"/>
                <a:gd name="connsiteX6" fmla="*/ 0 w 5470094"/>
                <a:gd name="connsiteY6" fmla="*/ 0 h 5470094"/>
                <a:gd name="connsiteX0" fmla="*/ 0 w 5470094"/>
                <a:gd name="connsiteY0" fmla="*/ 0 h 5470094"/>
                <a:gd name="connsiteX1" fmla="*/ 5470094 w 5470094"/>
                <a:gd name="connsiteY1" fmla="*/ 0 h 5470094"/>
                <a:gd name="connsiteX2" fmla="*/ 5456447 w 5470094"/>
                <a:gd name="connsiteY2" fmla="*/ 4205380 h 5470094"/>
                <a:gd name="connsiteX3" fmla="*/ 5453078 w 5470094"/>
                <a:gd name="connsiteY3" fmla="*/ 4211881 h 5470094"/>
                <a:gd name="connsiteX4" fmla="*/ 4213180 w 5470094"/>
                <a:gd name="connsiteY4" fmla="*/ 5459453 h 5470094"/>
                <a:gd name="connsiteX5" fmla="*/ 0 w 5470094"/>
                <a:gd name="connsiteY5" fmla="*/ 5470094 h 5470094"/>
                <a:gd name="connsiteX6" fmla="*/ 0 w 5470094"/>
                <a:gd name="connsiteY6" fmla="*/ 0 h 5470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70094" h="5470094">
                  <a:moveTo>
                    <a:pt x="0" y="0"/>
                  </a:moveTo>
                  <a:lnTo>
                    <a:pt x="5470094" y="0"/>
                  </a:lnTo>
                  <a:lnTo>
                    <a:pt x="5456447" y="4205380"/>
                  </a:lnTo>
                  <a:lnTo>
                    <a:pt x="5453078" y="4211881"/>
                  </a:lnTo>
                  <a:lnTo>
                    <a:pt x="4213180" y="5459453"/>
                  </a:lnTo>
                  <a:lnTo>
                    <a:pt x="0" y="547009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solidFill>
                <a:schemeClr val="accent3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26" name="Rectangle 25"/>
            <p:cNvSpPr/>
            <p:nvPr/>
          </p:nvSpPr>
          <p:spPr>
            <a:xfrm rot="2700000">
              <a:off x="812970" y="1150882"/>
              <a:ext cx="2997466" cy="2997466"/>
            </a:xfrm>
            <a:prstGeom prst="rect">
              <a:avLst/>
            </a:prstGeom>
            <a:grpFill/>
            <a:ln>
              <a:solidFill>
                <a:schemeClr val="accent3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27" name="Rectangle 26"/>
            <p:cNvSpPr/>
            <p:nvPr/>
          </p:nvSpPr>
          <p:spPr>
            <a:xfrm rot="2700000">
              <a:off x="1550644" y="1904662"/>
              <a:ext cx="1511652" cy="1511652"/>
            </a:xfrm>
            <a:prstGeom prst="rect">
              <a:avLst/>
            </a:prstGeom>
            <a:grpFill/>
            <a:ln>
              <a:solidFill>
                <a:schemeClr val="accent3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</p:grpSp>
      <p:sp>
        <p:nvSpPr>
          <p:cNvPr id="11" name="Titre 1">
            <a:extLst>
              <a:ext uri="{FF2B5EF4-FFF2-40B4-BE49-F238E27FC236}">
                <a16:creationId xmlns:a16="http://schemas.microsoft.com/office/drawing/2014/main" id="{025ADC0B-D58E-4E67-972A-CA494D6342B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1161" y="1450069"/>
            <a:ext cx="6418545" cy="1081237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lnSpc>
                <a:spcPct val="90000"/>
              </a:lnSpc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en-CA" noProof="1"/>
              <a:t>Divider Slide</a:t>
            </a:r>
            <a:br>
              <a:rPr lang="en-CA" noProof="1"/>
            </a:br>
            <a:r>
              <a:rPr lang="en-CA" noProof="1"/>
              <a:t>Title</a:t>
            </a:r>
          </a:p>
        </p:txBody>
      </p:sp>
      <p:sp>
        <p:nvSpPr>
          <p:cNvPr id="12" name="Espace réservé du texte 10">
            <a:extLst>
              <a:ext uri="{FF2B5EF4-FFF2-40B4-BE49-F238E27FC236}">
                <a16:creationId xmlns:a16="http://schemas.microsoft.com/office/drawing/2014/main" id="{1332B489-8BA6-414D-8FB6-303341E8AF3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11425" y="2650494"/>
            <a:ext cx="6418281" cy="72008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lnSpc>
                <a:spcPct val="100000"/>
              </a:lnSpc>
              <a:buNone/>
              <a:defRPr sz="1400" b="0" baseline="0">
                <a:solidFill>
                  <a:schemeClr val="bg1"/>
                </a:solidFill>
              </a:defRPr>
            </a:lvl1pPr>
            <a:lvl2pPr>
              <a:lnSpc>
                <a:spcPts val="1800"/>
              </a:lnSpc>
              <a:defRPr sz="1400" b="0">
                <a:solidFill>
                  <a:srgbClr val="414141"/>
                </a:solidFill>
              </a:defRPr>
            </a:lvl2pPr>
            <a:lvl3pPr>
              <a:lnSpc>
                <a:spcPts val="1800"/>
              </a:lnSpc>
              <a:defRPr sz="1400" b="0">
                <a:solidFill>
                  <a:srgbClr val="414141"/>
                </a:solidFill>
              </a:defRPr>
            </a:lvl3pPr>
            <a:lvl4pPr>
              <a:lnSpc>
                <a:spcPts val="1800"/>
              </a:lnSpc>
              <a:defRPr sz="1400" b="0">
                <a:solidFill>
                  <a:srgbClr val="414141"/>
                </a:solidFill>
              </a:defRPr>
            </a:lvl4pPr>
            <a:lvl5pPr>
              <a:lnSpc>
                <a:spcPts val="1800"/>
              </a:lnSpc>
              <a:defRPr sz="1400" b="0">
                <a:solidFill>
                  <a:srgbClr val="414141"/>
                </a:solidFill>
              </a:defRPr>
            </a:lvl5pPr>
          </a:lstStyle>
          <a:p>
            <a:pPr lvl="0"/>
            <a:r>
              <a:rPr lang="en-CA" noProof="1"/>
              <a:t>Click here to add normal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8E9205E6-0D8F-4FE6-AE74-F8DC77F0BF6E}" type="slidenum">
              <a:rPr lang="en-CA" smtClean="0"/>
              <a:pPr/>
              <a:t>‹#›</a:t>
            </a:fld>
            <a:endParaRPr lang="en-CA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384A8DB3-4244-4E60-8641-2E5082B020A5}"/>
              </a:ext>
            </a:extLst>
          </p:cNvPr>
          <p:cNvGrpSpPr/>
          <p:nvPr userDrawn="1"/>
        </p:nvGrpSpPr>
        <p:grpSpPr>
          <a:xfrm>
            <a:off x="10068209" y="5892668"/>
            <a:ext cx="1543923" cy="732181"/>
            <a:chOff x="7241120" y="5892668"/>
            <a:chExt cx="1543923" cy="732181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87F4FDDA-053D-402A-A909-77DE659EF796}"/>
                </a:ext>
              </a:extLst>
            </p:cNvPr>
            <p:cNvCxnSpPr/>
            <p:nvPr userDrawn="1"/>
          </p:nvCxnSpPr>
          <p:spPr>
            <a:xfrm flipH="1">
              <a:off x="7241120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75A152F5-703F-4F83-8F67-B9BDCA257903}"/>
                </a:ext>
              </a:extLst>
            </p:cNvPr>
            <p:cNvCxnSpPr/>
            <p:nvPr userDrawn="1"/>
          </p:nvCxnSpPr>
          <p:spPr>
            <a:xfrm flipH="1">
              <a:off x="7512783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6A557BA7-BFDD-4C35-8672-D2D1490EAF7F}"/>
                </a:ext>
              </a:extLst>
            </p:cNvPr>
            <p:cNvCxnSpPr/>
            <p:nvPr userDrawn="1"/>
          </p:nvCxnSpPr>
          <p:spPr>
            <a:xfrm flipH="1">
              <a:off x="7777654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8981161A-CC9A-45B6-968A-A0085AC942FD}"/>
                </a:ext>
              </a:extLst>
            </p:cNvPr>
            <p:cNvCxnSpPr/>
            <p:nvPr userDrawn="1"/>
          </p:nvCxnSpPr>
          <p:spPr>
            <a:xfrm flipH="1">
              <a:off x="8052862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3786071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F121C4-6BCB-4FD3-BC46-6C60D2976B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D7482F1-0D99-44C4-B2EB-23CEF2609E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C8D201-9A23-4D7A-81E6-7BB9E2121D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DD297-E7E7-43CE-813A-36584922A8DC}" type="datetimeFigureOut">
              <a:rPr lang="en-GB" smtClean="0"/>
              <a:t>01/08/2023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5D9F9E-67F2-4C0E-AFCC-2F8D1FA6B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289949-3186-4648-A73B-C4721791F5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900EA-B256-4EDA-B6B6-D3149901232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664266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00 new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78424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</p15:sldGuideLst>
    </p:ext>
  </p:extLs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695064AC-9A79-4262-AB5E-BC5B9AC0B84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-73686"/>
            <a:ext cx="12191998" cy="685628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4F55928-C443-46BD-9C87-159568F4F3C4}"/>
              </a:ext>
            </a:extLst>
          </p:cNvPr>
          <p:cNvSpPr txBox="1"/>
          <p:nvPr userDrawn="1"/>
        </p:nvSpPr>
        <p:spPr>
          <a:xfrm>
            <a:off x="9326874" y="6319250"/>
            <a:ext cx="23358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en-GB" sz="1000" dirty="0">
                <a:solidFill>
                  <a:schemeClr val="bg1"/>
                </a:solidFill>
                <a:latin typeface="Flama Basic" panose="02000000000000000000" pitchFamily="50" charset="0"/>
              </a:rPr>
              <a:t>atkinsglobal.com | snclavalin.com</a:t>
            </a:r>
          </a:p>
        </p:txBody>
      </p:sp>
    </p:spTree>
    <p:extLst>
      <p:ext uri="{BB962C8B-B14F-4D97-AF65-F5344CB8AC3E}">
        <p14:creationId xmlns:p14="http://schemas.microsoft.com/office/powerpoint/2010/main" val="11929966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rst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E9205E6-0D8F-4FE6-AE74-F8DC77F0BF6E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AACBB95-3D73-4073-ADAD-00F5F7A0ED86}"/>
              </a:ext>
            </a:extLst>
          </p:cNvPr>
          <p:cNvSpPr/>
          <p:nvPr userDrawn="1"/>
        </p:nvSpPr>
        <p:spPr>
          <a:xfrm>
            <a:off x="240000" y="158240"/>
            <a:ext cx="11712000" cy="5619761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5" name="Rectangle 16">
            <a:extLst>
              <a:ext uri="{FF2B5EF4-FFF2-40B4-BE49-F238E27FC236}">
                <a16:creationId xmlns:a16="http://schemas.microsoft.com/office/drawing/2014/main" id="{5B917F65-BD0F-4751-8B91-BF7B4E7F52B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911424" y="2432985"/>
            <a:ext cx="7502136" cy="2613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noAutofit/>
          </a:bodyPr>
          <a:lstStyle/>
          <a:p>
            <a:pPr>
              <a:lnSpc>
                <a:spcPct val="100000"/>
              </a:lnSpc>
              <a:spcBef>
                <a:spcPts val="900"/>
              </a:spcBef>
            </a:pPr>
            <a:r>
              <a:rPr lang="en-US" sz="2100" dirty="0">
                <a:solidFill>
                  <a:srgbClr val="FFFFFF"/>
                </a:solidFill>
              </a:rPr>
              <a:t>We strive to be the premier engineering solutions partner, committed to delivering complex projects from vision </a:t>
            </a:r>
            <a:br>
              <a:rPr lang="en-US" sz="2100" dirty="0">
                <a:solidFill>
                  <a:srgbClr val="FFFFFF"/>
                </a:solidFill>
              </a:rPr>
            </a:br>
            <a:r>
              <a:rPr lang="en-US" sz="2100" dirty="0">
                <a:solidFill>
                  <a:srgbClr val="FFFFFF"/>
                </a:solidFill>
              </a:rPr>
              <a:t>to reality for a sustainable lifespan. </a:t>
            </a:r>
          </a:p>
        </p:txBody>
      </p:sp>
      <p:sp>
        <p:nvSpPr>
          <p:cNvPr id="21" name="Titre 49">
            <a:extLst>
              <a:ext uri="{FF2B5EF4-FFF2-40B4-BE49-F238E27FC236}">
                <a16:creationId xmlns:a16="http://schemas.microsoft.com/office/drawing/2014/main" id="{0118FAC6-33EC-4ED1-AB4E-CA0E8BAFC700}"/>
              </a:ext>
            </a:extLst>
          </p:cNvPr>
          <p:cNvSpPr txBox="1">
            <a:spLocks/>
          </p:cNvSpPr>
          <p:nvPr userDrawn="1"/>
        </p:nvSpPr>
        <p:spPr>
          <a:xfrm>
            <a:off x="911424" y="1238239"/>
            <a:ext cx="10369152" cy="1008154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kern="1200" cap="none" spc="0" baseline="0">
                <a:solidFill>
                  <a:schemeClr val="accent2"/>
                </a:solidFill>
                <a:latin typeface="Arial" pitchFamily="34" charset="0"/>
                <a:ea typeface="+mj-ea"/>
                <a:cs typeface="+mj-cs"/>
              </a:defRPr>
            </a:lvl1pPr>
          </a:lstStyle>
          <a:p>
            <a:r>
              <a:rPr kumimoji="0" lang="en-GB" sz="2100" b="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pitchFamily="34" charset="0"/>
                <a:ea typeface="+mj-ea"/>
                <a:cs typeface="+mj-cs"/>
              </a:rPr>
              <a:t>Our vision</a:t>
            </a:r>
            <a:endParaRPr lang="en-CA" sz="2100" noProof="1">
              <a:solidFill>
                <a:schemeClr val="accent3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FF55E6D-F905-4C58-9C6C-21989836BDA0}"/>
              </a:ext>
            </a:extLst>
          </p:cNvPr>
          <p:cNvGrpSpPr/>
          <p:nvPr userDrawn="1"/>
        </p:nvGrpSpPr>
        <p:grpSpPr>
          <a:xfrm>
            <a:off x="10068209" y="5892668"/>
            <a:ext cx="1543923" cy="732181"/>
            <a:chOff x="7241120" y="5892668"/>
            <a:chExt cx="1543923" cy="73218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6985A321-7E27-4586-B7AF-0F7842BAB392}"/>
                </a:ext>
              </a:extLst>
            </p:cNvPr>
            <p:cNvCxnSpPr/>
            <p:nvPr userDrawn="1"/>
          </p:nvCxnSpPr>
          <p:spPr>
            <a:xfrm flipH="1">
              <a:off x="7241120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0C71ECFC-56A0-4323-B8FF-D19603DBC32C}"/>
                </a:ext>
              </a:extLst>
            </p:cNvPr>
            <p:cNvCxnSpPr/>
            <p:nvPr userDrawn="1"/>
          </p:nvCxnSpPr>
          <p:spPr>
            <a:xfrm flipH="1">
              <a:off x="7512783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E24FE841-DE98-4C95-BD35-D5EB402B570B}"/>
                </a:ext>
              </a:extLst>
            </p:cNvPr>
            <p:cNvCxnSpPr/>
            <p:nvPr userDrawn="1"/>
          </p:nvCxnSpPr>
          <p:spPr>
            <a:xfrm flipH="1">
              <a:off x="7777654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16652C1A-954E-4B53-B686-24E3FA9FEC5F}"/>
                </a:ext>
              </a:extLst>
            </p:cNvPr>
            <p:cNvCxnSpPr/>
            <p:nvPr userDrawn="1"/>
          </p:nvCxnSpPr>
          <p:spPr>
            <a:xfrm flipH="1">
              <a:off x="8052862" y="5892668"/>
              <a:ext cx="732181" cy="732181"/>
            </a:xfrm>
            <a:prstGeom prst="line">
              <a:avLst/>
            </a:prstGeom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3636801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ond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8AACBB95-3D73-4073-ADAD-00F5F7A0ED86}"/>
              </a:ext>
            </a:extLst>
          </p:cNvPr>
          <p:cNvSpPr/>
          <p:nvPr userDrawn="1"/>
        </p:nvSpPr>
        <p:spPr>
          <a:xfrm>
            <a:off x="240000" y="158240"/>
            <a:ext cx="11712000" cy="5619761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8" name="Rectangle 16">
            <a:extLst>
              <a:ext uri="{FF2B5EF4-FFF2-40B4-BE49-F238E27FC236}">
                <a16:creationId xmlns:a16="http://schemas.microsoft.com/office/drawing/2014/main" id="{5B917F65-BD0F-4751-8B91-BF7B4E7F52B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911424" y="2432985"/>
            <a:ext cx="7502136" cy="2613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Clr>
                <a:prstClr val="white"/>
              </a:buClr>
              <a:buSzPct val="25000"/>
              <a:buFont typeface="Arial" pitchFamily="34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Founded in 1911, SNC-Lavalin is a global fully integrated professional services and project management company and a major player in the ownership of infrastructure. From offices around the world, SNC-Lavalin's employees are proud to build what matters. Our teams provide comprehensive end-to-end project solutions – including capital investment, consulting, design, engineering, construction, sustaining capital and operations and maintenance – to clients in oil and gas, nuclear, mining and metallurgy, infrastructure and power.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Clr>
                <a:prstClr val="white"/>
              </a:buClr>
              <a:buSzPct val="25000"/>
              <a:buFont typeface="Arial" pitchFamily="34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On July 3, 2017, SNC-Lavalin acquired Atkins, one of the world’s most respected design, engineering and project management consultancies.</a:t>
            </a:r>
            <a:endParaRPr kumimoji="0" lang="en-CA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19" name="Titre 49">
            <a:extLst>
              <a:ext uri="{FF2B5EF4-FFF2-40B4-BE49-F238E27FC236}">
                <a16:creationId xmlns:a16="http://schemas.microsoft.com/office/drawing/2014/main" id="{0118FAC6-33EC-4ED1-AB4E-CA0E8BAFC700}"/>
              </a:ext>
            </a:extLst>
          </p:cNvPr>
          <p:cNvSpPr txBox="1">
            <a:spLocks/>
          </p:cNvSpPr>
          <p:nvPr userDrawn="1"/>
        </p:nvSpPr>
        <p:spPr>
          <a:xfrm>
            <a:off x="911424" y="1238239"/>
            <a:ext cx="10369152" cy="1008154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kern="1200" cap="none" spc="0" baseline="0">
                <a:solidFill>
                  <a:schemeClr val="accent2"/>
                </a:solidFill>
                <a:latin typeface="Arial" pitchFamily="34" charset="0"/>
                <a:ea typeface="+mj-ea"/>
                <a:cs typeface="+mj-cs"/>
              </a:defRPr>
            </a:lvl1pPr>
          </a:lstStyle>
          <a:p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j-ea"/>
                <a:cs typeface="+mj-cs"/>
              </a:rPr>
              <a:t>A world leader</a:t>
            </a:r>
            <a:r>
              <a:rPr lang="en-CA" sz="2800" noProof="1"/>
              <a:t>s</a:t>
            </a: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8085863" y="2759978"/>
            <a:ext cx="3867439" cy="3864871"/>
            <a:chOff x="8085863" y="2759978"/>
            <a:chExt cx="3867439" cy="3864871"/>
          </a:xfrm>
        </p:grpSpPr>
        <p:cxnSp>
          <p:nvCxnSpPr>
            <p:cNvPr id="14" name="Straight Connector 13"/>
            <p:cNvCxnSpPr/>
            <p:nvPr userDrawn="1"/>
          </p:nvCxnSpPr>
          <p:spPr>
            <a:xfrm flipH="1">
              <a:off x="8085863" y="2759978"/>
              <a:ext cx="3864869" cy="3864871"/>
            </a:xfrm>
            <a:prstGeom prst="line">
              <a:avLst/>
            </a:prstGeom>
            <a:ln w="12700">
              <a:solidFill>
                <a:schemeClr val="accent3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 userDrawn="1"/>
          </p:nvCxnSpPr>
          <p:spPr>
            <a:xfrm flipH="1">
              <a:off x="8624633" y="3296873"/>
              <a:ext cx="3327972" cy="3327976"/>
            </a:xfrm>
            <a:prstGeom prst="line">
              <a:avLst/>
            </a:prstGeom>
            <a:ln w="12700">
              <a:solidFill>
                <a:schemeClr val="accent3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 userDrawn="1"/>
          </p:nvCxnSpPr>
          <p:spPr>
            <a:xfrm flipH="1">
              <a:off x="9175008" y="3850547"/>
              <a:ext cx="2774299" cy="2774302"/>
            </a:xfrm>
            <a:prstGeom prst="line">
              <a:avLst/>
            </a:prstGeom>
            <a:ln w="12700">
              <a:solidFill>
                <a:schemeClr val="accent3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 userDrawn="1"/>
          </p:nvCxnSpPr>
          <p:spPr>
            <a:xfrm flipH="1">
              <a:off x="9707509" y="4379053"/>
              <a:ext cx="2245793" cy="2245796"/>
            </a:xfrm>
            <a:prstGeom prst="line">
              <a:avLst/>
            </a:prstGeom>
            <a:ln w="12700">
              <a:solidFill>
                <a:schemeClr val="accent3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E9205E6-0D8F-4FE6-AE74-F8DC77F0BF6E}" type="slidenum">
              <a:rPr lang="en-CA" smtClean="0"/>
              <a:pPr/>
              <a:t>‹#›</a:t>
            </a:fld>
            <a:endParaRPr lang="en-CA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03056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ags" Target="../tags/tag2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18" Type="http://schemas.openxmlformats.org/officeDocument/2006/relationships/slideLayout" Target="../slideLayouts/slideLayout41.xml"/><Relationship Id="rId26" Type="http://schemas.openxmlformats.org/officeDocument/2006/relationships/image" Target="../media/image1.png"/><Relationship Id="rId3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44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17" Type="http://schemas.openxmlformats.org/officeDocument/2006/relationships/slideLayout" Target="../slideLayouts/slideLayout40.xml"/><Relationship Id="rId25" Type="http://schemas.openxmlformats.org/officeDocument/2006/relationships/tags" Target="../tags/tag21.xml"/><Relationship Id="rId2" Type="http://schemas.openxmlformats.org/officeDocument/2006/relationships/slideLayout" Target="../slideLayouts/slideLayout25.xml"/><Relationship Id="rId16" Type="http://schemas.openxmlformats.org/officeDocument/2006/relationships/slideLayout" Target="../slideLayouts/slideLayout39.xml"/><Relationship Id="rId20" Type="http://schemas.openxmlformats.org/officeDocument/2006/relationships/slideLayout" Target="../slideLayouts/slideLayout43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24" Type="http://schemas.openxmlformats.org/officeDocument/2006/relationships/theme" Target="../theme/theme2.xml"/><Relationship Id="rId5" Type="http://schemas.openxmlformats.org/officeDocument/2006/relationships/slideLayout" Target="../slideLayouts/slideLayout28.xml"/><Relationship Id="rId15" Type="http://schemas.openxmlformats.org/officeDocument/2006/relationships/slideLayout" Target="../slideLayouts/slideLayout38.xml"/><Relationship Id="rId23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33.xml"/><Relationship Id="rId19" Type="http://schemas.openxmlformats.org/officeDocument/2006/relationships/slideLayout" Target="../slideLayouts/slideLayout42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37.xml"/><Relationship Id="rId22" Type="http://schemas.openxmlformats.org/officeDocument/2006/relationships/slideLayout" Target="../slideLayouts/slideLayout4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13" Type="http://schemas.openxmlformats.org/officeDocument/2006/relationships/slideLayout" Target="../slideLayouts/slideLayout59.xml"/><Relationship Id="rId18" Type="http://schemas.openxmlformats.org/officeDocument/2006/relationships/slideLayout" Target="../slideLayouts/slideLayout64.xml"/><Relationship Id="rId26" Type="http://schemas.openxmlformats.org/officeDocument/2006/relationships/slideLayout" Target="../slideLayouts/slideLayout72.xml"/><Relationship Id="rId3" Type="http://schemas.openxmlformats.org/officeDocument/2006/relationships/slideLayout" Target="../slideLayouts/slideLayout49.xml"/><Relationship Id="rId21" Type="http://schemas.openxmlformats.org/officeDocument/2006/relationships/slideLayout" Target="../slideLayouts/slideLayout67.xml"/><Relationship Id="rId7" Type="http://schemas.openxmlformats.org/officeDocument/2006/relationships/slideLayout" Target="../slideLayouts/slideLayout53.xml"/><Relationship Id="rId12" Type="http://schemas.openxmlformats.org/officeDocument/2006/relationships/slideLayout" Target="../slideLayouts/slideLayout58.xml"/><Relationship Id="rId17" Type="http://schemas.openxmlformats.org/officeDocument/2006/relationships/slideLayout" Target="../slideLayouts/slideLayout63.xml"/><Relationship Id="rId25" Type="http://schemas.openxmlformats.org/officeDocument/2006/relationships/slideLayout" Target="../slideLayouts/slideLayout71.xml"/><Relationship Id="rId2" Type="http://schemas.openxmlformats.org/officeDocument/2006/relationships/slideLayout" Target="../slideLayouts/slideLayout48.xml"/><Relationship Id="rId16" Type="http://schemas.openxmlformats.org/officeDocument/2006/relationships/slideLayout" Target="../slideLayouts/slideLayout62.xml"/><Relationship Id="rId20" Type="http://schemas.openxmlformats.org/officeDocument/2006/relationships/slideLayout" Target="../slideLayouts/slideLayout66.xml"/><Relationship Id="rId29" Type="http://schemas.openxmlformats.org/officeDocument/2006/relationships/image" Target="../media/image10.png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24" Type="http://schemas.openxmlformats.org/officeDocument/2006/relationships/slideLayout" Target="../slideLayouts/slideLayout70.xml"/><Relationship Id="rId5" Type="http://schemas.openxmlformats.org/officeDocument/2006/relationships/slideLayout" Target="../slideLayouts/slideLayout51.xml"/><Relationship Id="rId15" Type="http://schemas.openxmlformats.org/officeDocument/2006/relationships/slideLayout" Target="../slideLayouts/slideLayout61.xml"/><Relationship Id="rId23" Type="http://schemas.openxmlformats.org/officeDocument/2006/relationships/slideLayout" Target="../slideLayouts/slideLayout69.xml"/><Relationship Id="rId28" Type="http://schemas.openxmlformats.org/officeDocument/2006/relationships/tags" Target="../tags/tag42.xml"/><Relationship Id="rId10" Type="http://schemas.openxmlformats.org/officeDocument/2006/relationships/slideLayout" Target="../slideLayouts/slideLayout56.xml"/><Relationship Id="rId19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Relationship Id="rId14" Type="http://schemas.openxmlformats.org/officeDocument/2006/relationships/slideLayout" Target="../slideLayouts/slideLayout60.xml"/><Relationship Id="rId22" Type="http://schemas.openxmlformats.org/officeDocument/2006/relationships/slideLayout" Target="../slideLayouts/slideLayout68.xml"/><Relationship Id="rId27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240000" y="158240"/>
            <a:ext cx="11712000" cy="5619761"/>
          </a:xfrm>
          <a:prstGeom prst="rect">
            <a:avLst/>
          </a:prstGeom>
          <a:solidFill>
            <a:srgbClr val="F6F5F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8" name="Espace réservé du titre 1"/>
          <p:cNvSpPr>
            <a:spLocks noGrp="1"/>
          </p:cNvSpPr>
          <p:nvPr>
            <p:ph type="title"/>
          </p:nvPr>
        </p:nvSpPr>
        <p:spPr>
          <a:xfrm>
            <a:off x="911424" y="368301"/>
            <a:ext cx="10369152" cy="921966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en-CA" noProof="1"/>
              <a:t>Click to edit Master title style</a:t>
            </a:r>
          </a:p>
        </p:txBody>
      </p:sp>
      <p:sp>
        <p:nvSpPr>
          <p:cNvPr id="10" name="Espace réservé du texte 2"/>
          <p:cNvSpPr>
            <a:spLocks noGrp="1"/>
          </p:cNvSpPr>
          <p:nvPr>
            <p:ph type="body" idx="1"/>
          </p:nvPr>
        </p:nvSpPr>
        <p:spPr>
          <a:xfrm>
            <a:off x="911424" y="1457064"/>
            <a:ext cx="10369152" cy="416744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CA" noProof="0" dirty="0"/>
              <a:t>Subtitle </a:t>
            </a:r>
          </a:p>
          <a:p>
            <a:pPr lvl="1"/>
            <a:r>
              <a:rPr lang="en-CA" noProof="0" dirty="0"/>
              <a:t>Normal text</a:t>
            </a:r>
          </a:p>
          <a:p>
            <a:pPr lvl="2"/>
            <a:r>
              <a:rPr lang="en-CA" noProof="0" dirty="0"/>
              <a:t>Second level</a:t>
            </a:r>
          </a:p>
          <a:p>
            <a:pPr lvl="3"/>
            <a:r>
              <a:rPr lang="en-CA" noProof="0" dirty="0"/>
              <a:t>Third level</a:t>
            </a:r>
          </a:p>
          <a:p>
            <a:pPr lvl="4"/>
            <a:r>
              <a:rPr lang="en-CA" noProof="0" dirty="0"/>
              <a:t>Fourth level</a:t>
            </a:r>
          </a:p>
          <a:p>
            <a:pPr lvl="5"/>
            <a:r>
              <a:rPr lang="en-CA" noProof="0" dirty="0"/>
              <a:t>Fifth level</a:t>
            </a:r>
          </a:p>
          <a:p>
            <a:pPr lvl="6"/>
            <a:r>
              <a:rPr lang="en-CA" noProof="0" dirty="0"/>
              <a:t>Sixth level</a:t>
            </a:r>
          </a:p>
        </p:txBody>
      </p:sp>
      <p:sp>
        <p:nvSpPr>
          <p:cNvPr id="1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345627" y="6284412"/>
            <a:ext cx="5096093" cy="19679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baseline="0">
                <a:solidFill>
                  <a:schemeClr val="bg1">
                    <a:lumMod val="50000"/>
                  </a:schemeClr>
                </a:solidFill>
                <a:latin typeface="Arial" pitchFamily="34" charset="0"/>
              </a:defRPr>
            </a:lvl1pPr>
          </a:lstStyle>
          <a:p>
            <a:r>
              <a:rPr lang="en-US" dirty="0"/>
              <a:t>Change Footer here: Insert &gt; Header and Footer (delete if none) </a:t>
            </a:r>
            <a:endParaRPr lang="en-CA" dirty="0"/>
          </a:p>
        </p:txBody>
      </p:sp>
      <p:sp>
        <p:nvSpPr>
          <p:cNvPr id="14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473952" y="6481207"/>
            <a:ext cx="478699" cy="18976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800" baseline="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fld id="{8E9205E6-0D8F-4FE6-AE74-F8DC77F0BF6E}" type="slidenum">
              <a:rPr lang="en-CA" smtClean="0"/>
              <a:pPr/>
              <a:t>‹#›</a:t>
            </a:fld>
            <a:endParaRPr lang="en-CA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08D78CF-5DED-4F2A-8BFA-BFD7D65637A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6581" y="5964358"/>
            <a:ext cx="1060148" cy="580884"/>
          </a:xfrm>
          <a:prstGeom prst="rect">
            <a:avLst/>
          </a:prstGeom>
        </p:spPr>
      </p:pic>
    </p:spTree>
    <p:custDataLst>
      <p:tags r:id="rId25"/>
    </p:custDataLst>
    <p:extLst>
      <p:ext uri="{BB962C8B-B14F-4D97-AF65-F5344CB8AC3E}">
        <p14:creationId xmlns:p14="http://schemas.microsoft.com/office/powerpoint/2010/main" val="4287264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72" r:id="rId2"/>
    <p:sldLayoutId id="2147483724" r:id="rId3"/>
    <p:sldLayoutId id="2147483725" r:id="rId4"/>
    <p:sldLayoutId id="2147483726" r:id="rId5"/>
    <p:sldLayoutId id="2147483727" r:id="rId6"/>
    <p:sldLayoutId id="2147483712" r:id="rId7"/>
    <p:sldLayoutId id="2147483798" r:id="rId8"/>
    <p:sldLayoutId id="2147483758" r:id="rId9"/>
    <p:sldLayoutId id="2147483713" r:id="rId10"/>
    <p:sldLayoutId id="2147483790" r:id="rId11"/>
    <p:sldLayoutId id="2147483791" r:id="rId12"/>
    <p:sldLayoutId id="2147483792" r:id="rId13"/>
    <p:sldLayoutId id="2147483775" r:id="rId14"/>
    <p:sldLayoutId id="2147483793" r:id="rId15"/>
    <p:sldLayoutId id="2147483745" r:id="rId16"/>
    <p:sldLayoutId id="2147483746" r:id="rId17"/>
    <p:sldLayoutId id="2147483776" r:id="rId18"/>
    <p:sldLayoutId id="2147483794" r:id="rId19"/>
    <p:sldLayoutId id="2147483774" r:id="rId20"/>
    <p:sldLayoutId id="2147483788" r:id="rId21"/>
    <p:sldLayoutId id="2147483786" r:id="rId22"/>
    <p:sldLayoutId id="2147483787" r:id="rId2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0" kern="1200" cap="none" spc="0" baseline="0">
          <a:solidFill>
            <a:schemeClr val="accent2"/>
          </a:solidFill>
          <a:latin typeface="Arial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ts val="2200"/>
        </a:lnSpc>
        <a:spcBef>
          <a:spcPts val="600"/>
        </a:spcBef>
        <a:spcAft>
          <a:spcPts val="600"/>
        </a:spcAft>
        <a:buClr>
          <a:schemeClr val="bg1"/>
        </a:buClr>
        <a:buSzPct val="25000"/>
        <a:buFont typeface="Arial"/>
        <a:buNone/>
        <a:defRPr sz="2000" b="0" i="0" kern="1200" cap="none" spc="0" baseline="0">
          <a:solidFill>
            <a:schemeClr val="tx2"/>
          </a:solidFill>
          <a:latin typeface="Arial" pitchFamily="34" charset="0"/>
          <a:ea typeface="+mn-ea"/>
          <a:cs typeface="+mn-cs"/>
        </a:defRPr>
      </a:lvl1pPr>
      <a:lvl2pPr marL="0" marR="0" indent="0" algn="l" defTabSz="914400" rtl="0" eaLnBrk="1" fontAlgn="auto" latinLnBrk="0" hangingPunct="1">
        <a:lnSpc>
          <a:spcPts val="1800"/>
        </a:lnSpc>
        <a:spcBef>
          <a:spcPts val="300"/>
        </a:spcBef>
        <a:spcAft>
          <a:spcPts val="600"/>
        </a:spcAft>
        <a:buClr>
          <a:schemeClr val="bg1"/>
        </a:buClr>
        <a:buSzPct val="25000"/>
        <a:buFont typeface="Arial"/>
        <a:buNone/>
        <a:tabLst/>
        <a:defRPr sz="1500" b="0" kern="1200" baseline="0">
          <a:solidFill>
            <a:schemeClr val="tx2"/>
          </a:solidFill>
          <a:latin typeface="Arial" pitchFamily="34" charset="0"/>
          <a:ea typeface="+mn-ea"/>
          <a:cs typeface="+mn-cs"/>
        </a:defRPr>
      </a:lvl2pPr>
      <a:lvl3pPr marL="176400" indent="-176400" algn="l" defTabSz="914400" rtl="0" eaLnBrk="1" latinLnBrk="0" hangingPunct="1">
        <a:lnSpc>
          <a:spcPts val="1800"/>
        </a:lnSpc>
        <a:spcBef>
          <a:spcPts val="150"/>
        </a:spcBef>
        <a:spcAft>
          <a:spcPts val="300"/>
        </a:spcAft>
        <a:buClr>
          <a:schemeClr val="accent2"/>
        </a:buClr>
        <a:buFont typeface="Arial" pitchFamily="34" charset="0"/>
        <a:buChar char="›"/>
        <a:defRPr sz="1500" kern="1200" baseline="0">
          <a:solidFill>
            <a:schemeClr val="tx2"/>
          </a:solidFill>
          <a:latin typeface="Arial" pitchFamily="34" charset="0"/>
          <a:ea typeface="+mn-ea"/>
          <a:cs typeface="+mn-cs"/>
        </a:defRPr>
      </a:lvl3pPr>
      <a:lvl4pPr marL="344488" indent="-171450" algn="l" defTabSz="914400" rtl="0" eaLnBrk="1" latinLnBrk="0" hangingPunct="1">
        <a:lnSpc>
          <a:spcPts val="1800"/>
        </a:lnSpc>
        <a:spcBef>
          <a:spcPts val="150"/>
        </a:spcBef>
        <a:spcAft>
          <a:spcPts val="300"/>
        </a:spcAft>
        <a:buClr>
          <a:schemeClr val="accent2"/>
        </a:buClr>
        <a:buFont typeface="Arial" pitchFamily="34" charset="0"/>
        <a:buChar char="›"/>
        <a:defRPr sz="1500" kern="1200" baseline="0">
          <a:solidFill>
            <a:schemeClr val="tx2"/>
          </a:solidFill>
          <a:latin typeface="Arial" pitchFamily="34" charset="0"/>
          <a:ea typeface="+mn-ea"/>
          <a:cs typeface="+mn-cs"/>
        </a:defRPr>
      </a:lvl4pPr>
      <a:lvl5pPr marL="517525" indent="-173038" algn="l" defTabSz="914400" rtl="0" eaLnBrk="1" latinLnBrk="0" hangingPunct="1">
        <a:lnSpc>
          <a:spcPts val="1800"/>
        </a:lnSpc>
        <a:spcBef>
          <a:spcPts val="150"/>
        </a:spcBef>
        <a:spcAft>
          <a:spcPts val="300"/>
        </a:spcAft>
        <a:buClr>
          <a:schemeClr val="accent2"/>
        </a:buClr>
        <a:buFont typeface="Lucida Grande"/>
        <a:buChar char="›"/>
        <a:defRPr sz="1500" i="1" kern="1200">
          <a:solidFill>
            <a:schemeClr val="tx2"/>
          </a:solidFill>
          <a:latin typeface="Arial" pitchFamily="34" charset="0"/>
          <a:ea typeface="+mn-ea"/>
          <a:cs typeface="+mn-cs"/>
        </a:defRPr>
      </a:lvl5pPr>
      <a:lvl6pPr marL="688975" indent="-171450" algn="l" defTabSz="914400" rtl="0" eaLnBrk="1" latinLnBrk="0" hangingPunct="1">
        <a:lnSpc>
          <a:spcPts val="1800"/>
        </a:lnSpc>
        <a:spcBef>
          <a:spcPts val="150"/>
        </a:spcBef>
        <a:spcAft>
          <a:spcPts val="300"/>
        </a:spcAft>
        <a:buClr>
          <a:schemeClr val="accent2"/>
        </a:buClr>
        <a:buFont typeface="Lucida Grande"/>
        <a:buChar char="›"/>
        <a:defRPr sz="1500" i="1" kern="1200" baseline="0">
          <a:solidFill>
            <a:schemeClr val="tx2"/>
          </a:solidFill>
          <a:latin typeface="Arial" pitchFamily="34" charset="0"/>
          <a:ea typeface="+mn-ea"/>
          <a:cs typeface="Arial" pitchFamily="34" charset="0"/>
        </a:defRPr>
      </a:lvl6pPr>
      <a:lvl7pPr marL="688975" indent="-171450" algn="l" defTabSz="914400" rtl="0" eaLnBrk="1" latinLnBrk="0" hangingPunct="1">
        <a:lnSpc>
          <a:spcPts val="1500"/>
        </a:lnSpc>
        <a:spcBef>
          <a:spcPts val="150"/>
        </a:spcBef>
        <a:spcAft>
          <a:spcPts val="300"/>
        </a:spcAft>
        <a:buFont typeface="Arial" pitchFamily="34" charset="0"/>
        <a:buChar char="•"/>
        <a:defRPr sz="1200" b="0" kern="1200" baseline="0">
          <a:solidFill>
            <a:schemeClr val="tx2"/>
          </a:solidFill>
          <a:latin typeface="Arial" pitchFamily="34" charset="0"/>
          <a:ea typeface="+mn-ea"/>
          <a:cs typeface="Arial" pitchFamily="34" charset="0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  <p15:guide id="3" orient="horz" pos="232" userDrawn="1">
          <p15:clr>
            <a:srgbClr val="F26B43"/>
          </p15:clr>
        </p15:guide>
        <p15:guide id="4" pos="575" userDrawn="1">
          <p15:clr>
            <a:srgbClr val="F26B43"/>
          </p15:clr>
        </p15:guide>
        <p15:guide id="5" pos="7105" userDrawn="1">
          <p15:clr>
            <a:srgbClr val="F26B43"/>
          </p15:clr>
        </p15:guide>
        <p15:guide id="6" orient="horz" pos="3543" userDrawn="1">
          <p15:clr>
            <a:srgbClr val="F26B43"/>
          </p15:clr>
        </p15:guide>
        <p15:guide id="7" orient="horz" pos="913" userDrawn="1">
          <p15:clr>
            <a:srgbClr val="F26B43"/>
          </p15:clr>
        </p15:guide>
        <p15:guide id="8" orient="horz" pos="408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 userDrawn="1"/>
        </p:nvSpPr>
        <p:spPr>
          <a:xfrm flipV="1">
            <a:off x="0" y="5778000"/>
            <a:ext cx="12192000" cy="1080000"/>
          </a:xfrm>
          <a:prstGeom prst="rect">
            <a:avLst/>
          </a:prstGeom>
          <a:solidFill>
            <a:srgbClr val="F6F5F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 dirty="0"/>
          </a:p>
        </p:txBody>
      </p:sp>
      <p:sp>
        <p:nvSpPr>
          <p:cNvPr id="10" name="Espace réservé du texte 2"/>
          <p:cNvSpPr>
            <a:spLocks noGrp="1"/>
          </p:cNvSpPr>
          <p:nvPr>
            <p:ph type="body" idx="1"/>
          </p:nvPr>
        </p:nvSpPr>
        <p:spPr>
          <a:xfrm>
            <a:off x="911424" y="1457066"/>
            <a:ext cx="10369152" cy="416744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CA" noProof="0" dirty="0"/>
              <a:t>Subtitle </a:t>
            </a:r>
          </a:p>
          <a:p>
            <a:pPr lvl="1"/>
            <a:r>
              <a:rPr lang="en-CA" noProof="0" dirty="0"/>
              <a:t>Normal text</a:t>
            </a:r>
          </a:p>
          <a:p>
            <a:pPr lvl="2"/>
            <a:r>
              <a:rPr lang="en-CA" noProof="0" dirty="0"/>
              <a:t>Second level</a:t>
            </a:r>
          </a:p>
          <a:p>
            <a:pPr lvl="3"/>
            <a:r>
              <a:rPr lang="en-CA" noProof="0" dirty="0"/>
              <a:t>Third level</a:t>
            </a:r>
          </a:p>
          <a:p>
            <a:pPr lvl="4"/>
            <a:r>
              <a:rPr lang="en-CA" noProof="0" dirty="0"/>
              <a:t>Fourth level</a:t>
            </a:r>
          </a:p>
          <a:p>
            <a:pPr lvl="5"/>
            <a:r>
              <a:rPr lang="en-CA" noProof="0" dirty="0"/>
              <a:t>Fifth level</a:t>
            </a:r>
          </a:p>
          <a:p>
            <a:pPr lvl="6"/>
            <a:r>
              <a:rPr lang="en-CA" noProof="0" dirty="0"/>
              <a:t>Sixth level</a:t>
            </a:r>
          </a:p>
        </p:txBody>
      </p:sp>
      <p:sp>
        <p:nvSpPr>
          <p:cNvPr id="1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345627" y="6284412"/>
            <a:ext cx="5096093" cy="19679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baseline="0">
                <a:solidFill>
                  <a:schemeClr val="bg1">
                    <a:lumMod val="50000"/>
                  </a:schemeClr>
                </a:solidFill>
                <a:latin typeface="Arial" pitchFamily="34" charset="0"/>
              </a:defRPr>
            </a:lvl1pPr>
          </a:lstStyle>
          <a:p>
            <a:r>
              <a:rPr lang="en-GB" dirty="0"/>
              <a:t>Change Footer here: Insert &gt; Header and Footer (delete if none) </a:t>
            </a:r>
            <a:endParaRPr lang="en-CA" dirty="0"/>
          </a:p>
        </p:txBody>
      </p:sp>
      <p:sp>
        <p:nvSpPr>
          <p:cNvPr id="14" name="Espace réservé du titre 1">
            <a:extLst>
              <a:ext uri="{FF2B5EF4-FFF2-40B4-BE49-F238E27FC236}">
                <a16:creationId xmlns:a16="http://schemas.microsoft.com/office/drawing/2014/main" id="{6116D439-0277-4566-8223-A38768983F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1424" y="368301"/>
            <a:ext cx="10369152" cy="921966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en-CA" noProof="1"/>
              <a:t>Click to edit Master title style</a:t>
            </a:r>
          </a:p>
        </p:txBody>
      </p:sp>
      <p:sp>
        <p:nvSpPr>
          <p:cNvPr id="1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473952" y="6481207"/>
            <a:ext cx="478699" cy="18976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800" baseline="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fld id="{8E9205E6-0D8F-4FE6-AE74-F8DC77F0BF6E}" type="slidenum">
              <a:rPr lang="en-CA" smtClean="0"/>
              <a:pPr/>
              <a:t>‹#›</a:t>
            </a:fld>
            <a:endParaRPr lang="en-CA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914035D-8615-4422-AF6C-B1775A3DC7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6581" y="5964358"/>
            <a:ext cx="1060148" cy="580884"/>
          </a:xfrm>
          <a:prstGeom prst="rect">
            <a:avLst/>
          </a:prstGeom>
        </p:spPr>
      </p:pic>
    </p:spTree>
    <p:custDataLst>
      <p:tags r:id="rId25"/>
    </p:custDataLst>
    <p:extLst>
      <p:ext uri="{BB962C8B-B14F-4D97-AF65-F5344CB8AC3E}">
        <p14:creationId xmlns:p14="http://schemas.microsoft.com/office/powerpoint/2010/main" val="225153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97" r:id="rId8"/>
    <p:sldLayoutId id="2147483795" r:id="rId9"/>
    <p:sldLayoutId id="2147483785" r:id="rId10"/>
    <p:sldLayoutId id="2147483730" r:id="rId11"/>
    <p:sldLayoutId id="2147483731" r:id="rId12"/>
    <p:sldLayoutId id="2147483732" r:id="rId13"/>
    <p:sldLayoutId id="2147483733" r:id="rId14"/>
    <p:sldLayoutId id="2147483789" r:id="rId15"/>
    <p:sldLayoutId id="2147483735" r:id="rId16"/>
    <p:sldLayoutId id="2147483736" r:id="rId17"/>
    <p:sldLayoutId id="2147483737" r:id="rId18"/>
    <p:sldLayoutId id="2147483738" r:id="rId19"/>
    <p:sldLayoutId id="2147483739" r:id="rId20"/>
    <p:sldLayoutId id="2147483796" r:id="rId21"/>
    <p:sldLayoutId id="2147483749" r:id="rId22"/>
    <p:sldLayoutId id="2147483734" r:id="rId2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0" kern="1200" cap="none" spc="0" baseline="0">
          <a:solidFill>
            <a:schemeClr val="accent2"/>
          </a:solidFill>
          <a:latin typeface="Arial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ts val="2200"/>
        </a:lnSpc>
        <a:spcBef>
          <a:spcPts val="600"/>
        </a:spcBef>
        <a:spcAft>
          <a:spcPts val="600"/>
        </a:spcAft>
        <a:buClr>
          <a:schemeClr val="bg1"/>
        </a:buClr>
        <a:buSzPct val="25000"/>
        <a:buFont typeface="Arial"/>
        <a:buNone/>
        <a:defRPr sz="2000" b="0" i="0" kern="1200" cap="none" spc="0" baseline="0">
          <a:solidFill>
            <a:schemeClr val="tx2"/>
          </a:solidFill>
          <a:latin typeface="Arial" pitchFamily="34" charset="0"/>
          <a:ea typeface="+mn-ea"/>
          <a:cs typeface="+mn-cs"/>
        </a:defRPr>
      </a:lvl1pPr>
      <a:lvl2pPr marL="0" marR="0" indent="0" algn="l" defTabSz="914400" rtl="0" eaLnBrk="1" fontAlgn="auto" latinLnBrk="0" hangingPunct="1">
        <a:lnSpc>
          <a:spcPts val="1800"/>
        </a:lnSpc>
        <a:spcBef>
          <a:spcPts val="300"/>
        </a:spcBef>
        <a:spcAft>
          <a:spcPts val="600"/>
        </a:spcAft>
        <a:buClr>
          <a:schemeClr val="bg1"/>
        </a:buClr>
        <a:buSzPct val="25000"/>
        <a:buFont typeface="Arial"/>
        <a:buNone/>
        <a:tabLst/>
        <a:defRPr sz="1500" b="0" kern="1200" baseline="0">
          <a:solidFill>
            <a:schemeClr val="tx2"/>
          </a:solidFill>
          <a:latin typeface="Arial" pitchFamily="34" charset="0"/>
          <a:ea typeface="+mn-ea"/>
          <a:cs typeface="+mn-cs"/>
        </a:defRPr>
      </a:lvl2pPr>
      <a:lvl3pPr marL="176400" indent="-176400" algn="l" defTabSz="914400" rtl="0" eaLnBrk="1" latinLnBrk="0" hangingPunct="1">
        <a:lnSpc>
          <a:spcPts val="1800"/>
        </a:lnSpc>
        <a:spcBef>
          <a:spcPts val="150"/>
        </a:spcBef>
        <a:spcAft>
          <a:spcPts val="300"/>
        </a:spcAft>
        <a:buClr>
          <a:schemeClr val="accent2"/>
        </a:buClr>
        <a:buFont typeface="Arial" pitchFamily="34" charset="0"/>
        <a:buChar char="›"/>
        <a:defRPr sz="1500" kern="1200" baseline="0">
          <a:solidFill>
            <a:schemeClr val="tx2"/>
          </a:solidFill>
          <a:latin typeface="Arial" pitchFamily="34" charset="0"/>
          <a:ea typeface="+mn-ea"/>
          <a:cs typeface="+mn-cs"/>
        </a:defRPr>
      </a:lvl3pPr>
      <a:lvl4pPr marL="344488" indent="-171450" algn="l" defTabSz="914400" rtl="0" eaLnBrk="1" latinLnBrk="0" hangingPunct="1">
        <a:lnSpc>
          <a:spcPts val="1800"/>
        </a:lnSpc>
        <a:spcBef>
          <a:spcPts val="150"/>
        </a:spcBef>
        <a:spcAft>
          <a:spcPts val="300"/>
        </a:spcAft>
        <a:buClr>
          <a:schemeClr val="accent2"/>
        </a:buClr>
        <a:buFont typeface="Arial" pitchFamily="34" charset="0"/>
        <a:buChar char="›"/>
        <a:defRPr sz="1500" kern="1200" baseline="0">
          <a:solidFill>
            <a:schemeClr val="tx2"/>
          </a:solidFill>
          <a:latin typeface="Arial" pitchFamily="34" charset="0"/>
          <a:ea typeface="+mn-ea"/>
          <a:cs typeface="+mn-cs"/>
        </a:defRPr>
      </a:lvl4pPr>
      <a:lvl5pPr marL="517525" indent="-173038" algn="l" defTabSz="914400" rtl="0" eaLnBrk="1" latinLnBrk="0" hangingPunct="1">
        <a:lnSpc>
          <a:spcPts val="1800"/>
        </a:lnSpc>
        <a:spcBef>
          <a:spcPts val="150"/>
        </a:spcBef>
        <a:spcAft>
          <a:spcPts val="300"/>
        </a:spcAft>
        <a:buClr>
          <a:schemeClr val="accent2"/>
        </a:buClr>
        <a:buFont typeface="Lucida Grande"/>
        <a:buChar char="›"/>
        <a:defRPr sz="1500" i="1" kern="1200">
          <a:solidFill>
            <a:schemeClr val="tx2"/>
          </a:solidFill>
          <a:latin typeface="Arial" pitchFamily="34" charset="0"/>
          <a:ea typeface="+mn-ea"/>
          <a:cs typeface="+mn-cs"/>
        </a:defRPr>
      </a:lvl5pPr>
      <a:lvl6pPr marL="688975" indent="-171450" algn="l" defTabSz="914400" rtl="0" eaLnBrk="1" latinLnBrk="0" hangingPunct="1">
        <a:lnSpc>
          <a:spcPts val="1800"/>
        </a:lnSpc>
        <a:spcBef>
          <a:spcPts val="150"/>
        </a:spcBef>
        <a:spcAft>
          <a:spcPts val="300"/>
        </a:spcAft>
        <a:buClr>
          <a:schemeClr val="accent2"/>
        </a:buClr>
        <a:buFont typeface="Lucida Grande"/>
        <a:buChar char="›"/>
        <a:defRPr sz="1500" i="1" kern="1200" baseline="0">
          <a:solidFill>
            <a:schemeClr val="tx2"/>
          </a:solidFill>
          <a:latin typeface="Arial" pitchFamily="34" charset="0"/>
          <a:ea typeface="+mn-ea"/>
          <a:cs typeface="Arial" pitchFamily="34" charset="0"/>
        </a:defRPr>
      </a:lvl6pPr>
      <a:lvl7pPr marL="688975" indent="-171450" algn="l" defTabSz="914400" rtl="0" eaLnBrk="1" latinLnBrk="0" hangingPunct="1">
        <a:lnSpc>
          <a:spcPts val="1500"/>
        </a:lnSpc>
        <a:spcBef>
          <a:spcPts val="150"/>
        </a:spcBef>
        <a:spcAft>
          <a:spcPts val="300"/>
        </a:spcAft>
        <a:buFont typeface="Arial" pitchFamily="34" charset="0"/>
        <a:buChar char="•"/>
        <a:defRPr sz="1200" b="0" kern="1200" baseline="0">
          <a:solidFill>
            <a:schemeClr val="tx2"/>
          </a:solidFill>
          <a:latin typeface="Arial" pitchFamily="34" charset="0"/>
          <a:ea typeface="+mn-ea"/>
          <a:cs typeface="Arial" pitchFamily="34" charset="0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  <p15:guide id="3" pos="575" userDrawn="1">
          <p15:clr>
            <a:srgbClr val="F26B43"/>
          </p15:clr>
        </p15:guide>
        <p15:guide id="4" pos="7105" userDrawn="1">
          <p15:clr>
            <a:srgbClr val="F26B43"/>
          </p15:clr>
        </p15:guide>
        <p15:guide id="5" orient="horz" pos="232" userDrawn="1">
          <p15:clr>
            <a:srgbClr val="F26B43"/>
          </p15:clr>
        </p15:guide>
        <p15:guide id="6" orient="horz" pos="3543" userDrawn="1">
          <p15:clr>
            <a:srgbClr val="F26B43"/>
          </p15:clr>
        </p15:guide>
        <p15:guide id="7" orient="horz" pos="913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240000" y="158240"/>
            <a:ext cx="11712000" cy="5619761"/>
          </a:xfrm>
          <a:prstGeom prst="rect">
            <a:avLst/>
          </a:prstGeom>
          <a:solidFill>
            <a:srgbClr val="F6F5F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8" name="Espace réservé du titre 1"/>
          <p:cNvSpPr>
            <a:spLocks noGrp="1"/>
          </p:cNvSpPr>
          <p:nvPr>
            <p:ph type="title"/>
          </p:nvPr>
        </p:nvSpPr>
        <p:spPr>
          <a:xfrm>
            <a:off x="911424" y="368301"/>
            <a:ext cx="10369152" cy="921966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en-CA" noProof="1"/>
              <a:t>Click to edit Master title style</a:t>
            </a:r>
          </a:p>
        </p:txBody>
      </p:sp>
      <p:sp>
        <p:nvSpPr>
          <p:cNvPr id="10" name="Espace réservé du texte 2"/>
          <p:cNvSpPr>
            <a:spLocks noGrp="1"/>
          </p:cNvSpPr>
          <p:nvPr>
            <p:ph type="body" idx="1"/>
          </p:nvPr>
        </p:nvSpPr>
        <p:spPr>
          <a:xfrm>
            <a:off x="911424" y="1457064"/>
            <a:ext cx="10369152" cy="416744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CA" noProof="0" dirty="0"/>
              <a:t>Subtitle </a:t>
            </a:r>
          </a:p>
          <a:p>
            <a:pPr lvl="1"/>
            <a:r>
              <a:rPr lang="en-CA" noProof="0" dirty="0"/>
              <a:t>Normal text</a:t>
            </a:r>
          </a:p>
          <a:p>
            <a:pPr lvl="2"/>
            <a:r>
              <a:rPr lang="en-CA" noProof="0" dirty="0"/>
              <a:t>Second level</a:t>
            </a:r>
          </a:p>
          <a:p>
            <a:pPr lvl="3"/>
            <a:r>
              <a:rPr lang="en-CA" noProof="0" dirty="0"/>
              <a:t>Third level</a:t>
            </a:r>
          </a:p>
          <a:p>
            <a:pPr lvl="4"/>
            <a:r>
              <a:rPr lang="en-CA" noProof="0" dirty="0"/>
              <a:t>Fourth level</a:t>
            </a:r>
          </a:p>
          <a:p>
            <a:pPr lvl="5"/>
            <a:r>
              <a:rPr lang="en-CA" noProof="0" dirty="0"/>
              <a:t>Fifth level</a:t>
            </a:r>
          </a:p>
          <a:p>
            <a:pPr lvl="6"/>
            <a:r>
              <a:rPr lang="en-CA" noProof="0" dirty="0"/>
              <a:t>Sixth level</a:t>
            </a:r>
          </a:p>
        </p:txBody>
      </p:sp>
      <p:sp>
        <p:nvSpPr>
          <p:cNvPr id="1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345627" y="6284412"/>
            <a:ext cx="5096093" cy="19679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baseline="0">
                <a:solidFill>
                  <a:schemeClr val="bg1">
                    <a:lumMod val="50000"/>
                  </a:schemeClr>
                </a:solidFill>
                <a:latin typeface="Arial" pitchFamily="34" charset="0"/>
              </a:defRPr>
            </a:lvl1pPr>
          </a:lstStyle>
          <a:p>
            <a:r>
              <a:rPr lang="en-US" dirty="0"/>
              <a:t>Change Footer here: Insert &gt; Header and Footer (delete if none) </a:t>
            </a:r>
            <a:endParaRPr lang="en-CA" dirty="0"/>
          </a:p>
        </p:txBody>
      </p:sp>
      <p:sp>
        <p:nvSpPr>
          <p:cNvPr id="14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473952" y="6481207"/>
            <a:ext cx="478699" cy="18976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800" baseline="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fld id="{8E9205E6-0D8F-4FE6-AE74-F8DC77F0BF6E}" type="slidenum">
              <a:rPr lang="en-CA" smtClean="0"/>
              <a:pPr/>
              <a:t>‹#›</a:t>
            </a:fld>
            <a:endParaRPr lang="en-CA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08D78CF-5DED-4F2A-8BFA-BFD7D65637A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6581" y="5964358"/>
            <a:ext cx="1060148" cy="580884"/>
          </a:xfrm>
          <a:prstGeom prst="rect">
            <a:avLst/>
          </a:prstGeom>
        </p:spPr>
      </p:pic>
    </p:spTree>
    <p:custDataLst>
      <p:tags r:id="rId28"/>
    </p:custDataLst>
    <p:extLst>
      <p:ext uri="{BB962C8B-B14F-4D97-AF65-F5344CB8AC3E}">
        <p14:creationId xmlns:p14="http://schemas.microsoft.com/office/powerpoint/2010/main" val="3485899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0" r:id="rId1"/>
    <p:sldLayoutId id="2147483801" r:id="rId2"/>
    <p:sldLayoutId id="2147483802" r:id="rId3"/>
    <p:sldLayoutId id="2147483803" r:id="rId4"/>
    <p:sldLayoutId id="2147483804" r:id="rId5"/>
    <p:sldLayoutId id="2147483805" r:id="rId6"/>
    <p:sldLayoutId id="2147483806" r:id="rId7"/>
    <p:sldLayoutId id="2147483807" r:id="rId8"/>
    <p:sldLayoutId id="2147483808" r:id="rId9"/>
    <p:sldLayoutId id="2147483809" r:id="rId10"/>
    <p:sldLayoutId id="2147483810" r:id="rId11"/>
    <p:sldLayoutId id="2147483811" r:id="rId12"/>
    <p:sldLayoutId id="2147483812" r:id="rId13"/>
    <p:sldLayoutId id="2147483813" r:id="rId14"/>
    <p:sldLayoutId id="2147483814" r:id="rId15"/>
    <p:sldLayoutId id="2147483815" r:id="rId16"/>
    <p:sldLayoutId id="2147483816" r:id="rId17"/>
    <p:sldLayoutId id="2147483817" r:id="rId18"/>
    <p:sldLayoutId id="2147483818" r:id="rId19"/>
    <p:sldLayoutId id="2147483819" r:id="rId20"/>
    <p:sldLayoutId id="2147483820" r:id="rId21"/>
    <p:sldLayoutId id="2147483821" r:id="rId22"/>
    <p:sldLayoutId id="2147483822" r:id="rId23"/>
    <p:sldLayoutId id="2147483823" r:id="rId24"/>
    <p:sldLayoutId id="2147483824" r:id="rId25"/>
    <p:sldLayoutId id="2147483825" r:id="rId2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0" kern="1200" cap="none" spc="0" baseline="0">
          <a:solidFill>
            <a:schemeClr val="accent2"/>
          </a:solidFill>
          <a:latin typeface="Arial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ts val="2200"/>
        </a:lnSpc>
        <a:spcBef>
          <a:spcPts val="600"/>
        </a:spcBef>
        <a:spcAft>
          <a:spcPts val="600"/>
        </a:spcAft>
        <a:buClr>
          <a:schemeClr val="bg1"/>
        </a:buClr>
        <a:buSzPct val="25000"/>
        <a:buFont typeface="Arial"/>
        <a:buNone/>
        <a:defRPr sz="2000" b="0" i="0" kern="1200" cap="none" spc="0" baseline="0">
          <a:solidFill>
            <a:schemeClr val="tx2"/>
          </a:solidFill>
          <a:latin typeface="Arial" pitchFamily="34" charset="0"/>
          <a:ea typeface="+mn-ea"/>
          <a:cs typeface="+mn-cs"/>
        </a:defRPr>
      </a:lvl1pPr>
      <a:lvl2pPr marL="0" marR="0" indent="0" algn="l" defTabSz="914400" rtl="0" eaLnBrk="1" fontAlgn="auto" latinLnBrk="0" hangingPunct="1">
        <a:lnSpc>
          <a:spcPts val="1800"/>
        </a:lnSpc>
        <a:spcBef>
          <a:spcPts val="300"/>
        </a:spcBef>
        <a:spcAft>
          <a:spcPts val="600"/>
        </a:spcAft>
        <a:buClr>
          <a:schemeClr val="bg1"/>
        </a:buClr>
        <a:buSzPct val="25000"/>
        <a:buFont typeface="Arial"/>
        <a:buNone/>
        <a:tabLst/>
        <a:defRPr sz="1500" b="0" kern="1200" baseline="0">
          <a:solidFill>
            <a:schemeClr val="tx2"/>
          </a:solidFill>
          <a:latin typeface="Arial" pitchFamily="34" charset="0"/>
          <a:ea typeface="+mn-ea"/>
          <a:cs typeface="+mn-cs"/>
        </a:defRPr>
      </a:lvl2pPr>
      <a:lvl3pPr marL="176400" indent="-176400" algn="l" defTabSz="914400" rtl="0" eaLnBrk="1" latinLnBrk="0" hangingPunct="1">
        <a:lnSpc>
          <a:spcPts val="1800"/>
        </a:lnSpc>
        <a:spcBef>
          <a:spcPts val="150"/>
        </a:spcBef>
        <a:spcAft>
          <a:spcPts val="300"/>
        </a:spcAft>
        <a:buClr>
          <a:schemeClr val="accent2"/>
        </a:buClr>
        <a:buFont typeface="Arial" pitchFamily="34" charset="0"/>
        <a:buChar char="›"/>
        <a:defRPr sz="1500" kern="1200" baseline="0">
          <a:solidFill>
            <a:schemeClr val="tx2"/>
          </a:solidFill>
          <a:latin typeface="Arial" pitchFamily="34" charset="0"/>
          <a:ea typeface="+mn-ea"/>
          <a:cs typeface="+mn-cs"/>
        </a:defRPr>
      </a:lvl3pPr>
      <a:lvl4pPr marL="344488" indent="-171450" algn="l" defTabSz="914400" rtl="0" eaLnBrk="1" latinLnBrk="0" hangingPunct="1">
        <a:lnSpc>
          <a:spcPts val="1800"/>
        </a:lnSpc>
        <a:spcBef>
          <a:spcPts val="150"/>
        </a:spcBef>
        <a:spcAft>
          <a:spcPts val="300"/>
        </a:spcAft>
        <a:buClr>
          <a:schemeClr val="accent2"/>
        </a:buClr>
        <a:buFont typeface="Arial" pitchFamily="34" charset="0"/>
        <a:buChar char="›"/>
        <a:defRPr sz="1500" kern="1200" baseline="0">
          <a:solidFill>
            <a:schemeClr val="tx2"/>
          </a:solidFill>
          <a:latin typeface="Arial" pitchFamily="34" charset="0"/>
          <a:ea typeface="+mn-ea"/>
          <a:cs typeface="+mn-cs"/>
        </a:defRPr>
      </a:lvl4pPr>
      <a:lvl5pPr marL="517525" indent="-173038" algn="l" defTabSz="914400" rtl="0" eaLnBrk="1" latinLnBrk="0" hangingPunct="1">
        <a:lnSpc>
          <a:spcPts val="1800"/>
        </a:lnSpc>
        <a:spcBef>
          <a:spcPts val="150"/>
        </a:spcBef>
        <a:spcAft>
          <a:spcPts val="300"/>
        </a:spcAft>
        <a:buClr>
          <a:schemeClr val="accent2"/>
        </a:buClr>
        <a:buFont typeface="Lucida Grande"/>
        <a:buChar char="›"/>
        <a:defRPr sz="1500" i="1" kern="1200">
          <a:solidFill>
            <a:schemeClr val="tx2"/>
          </a:solidFill>
          <a:latin typeface="Arial" pitchFamily="34" charset="0"/>
          <a:ea typeface="+mn-ea"/>
          <a:cs typeface="+mn-cs"/>
        </a:defRPr>
      </a:lvl5pPr>
      <a:lvl6pPr marL="688975" indent="-171450" algn="l" defTabSz="914400" rtl="0" eaLnBrk="1" latinLnBrk="0" hangingPunct="1">
        <a:lnSpc>
          <a:spcPts val="1800"/>
        </a:lnSpc>
        <a:spcBef>
          <a:spcPts val="150"/>
        </a:spcBef>
        <a:spcAft>
          <a:spcPts val="300"/>
        </a:spcAft>
        <a:buClr>
          <a:schemeClr val="accent2"/>
        </a:buClr>
        <a:buFont typeface="Lucida Grande"/>
        <a:buChar char="›"/>
        <a:defRPr sz="1500" i="1" kern="1200" baseline="0">
          <a:solidFill>
            <a:schemeClr val="tx2"/>
          </a:solidFill>
          <a:latin typeface="Arial" pitchFamily="34" charset="0"/>
          <a:ea typeface="+mn-ea"/>
          <a:cs typeface="Arial" pitchFamily="34" charset="0"/>
        </a:defRPr>
      </a:lvl6pPr>
      <a:lvl7pPr marL="688975" indent="-171450" algn="l" defTabSz="914400" rtl="0" eaLnBrk="1" latinLnBrk="0" hangingPunct="1">
        <a:lnSpc>
          <a:spcPts val="1500"/>
        </a:lnSpc>
        <a:spcBef>
          <a:spcPts val="150"/>
        </a:spcBef>
        <a:spcAft>
          <a:spcPts val="300"/>
        </a:spcAft>
        <a:buFont typeface="Arial" pitchFamily="34" charset="0"/>
        <a:buChar char="•"/>
        <a:defRPr sz="1200" b="0" kern="1200" baseline="0">
          <a:solidFill>
            <a:schemeClr val="tx2"/>
          </a:solidFill>
          <a:latin typeface="Arial" pitchFamily="34" charset="0"/>
          <a:ea typeface="+mn-ea"/>
          <a:cs typeface="Arial" pitchFamily="34" charset="0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>
          <p15:clr>
            <a:srgbClr val="F26B43"/>
          </p15:clr>
        </p15:guide>
        <p15:guide id="2" orient="horz" pos="2160">
          <p15:clr>
            <a:srgbClr val="F26B43"/>
          </p15:clr>
        </p15:guide>
        <p15:guide id="3" orient="horz" pos="232">
          <p15:clr>
            <a:srgbClr val="F26B43"/>
          </p15:clr>
        </p15:guide>
        <p15:guide id="4" pos="575">
          <p15:clr>
            <a:srgbClr val="F26B43"/>
          </p15:clr>
        </p15:guide>
        <p15:guide id="5" pos="7105">
          <p15:clr>
            <a:srgbClr val="F26B43"/>
          </p15:clr>
        </p15:guide>
        <p15:guide id="6" orient="horz" pos="3543">
          <p15:clr>
            <a:srgbClr val="F26B43"/>
          </p15:clr>
        </p15:guide>
        <p15:guide id="7" orient="horz" pos="913">
          <p15:clr>
            <a:srgbClr val="F26B43"/>
          </p15:clr>
        </p15:guide>
        <p15:guide id="8" orient="horz" pos="40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55.svg"/><Relationship Id="rId5" Type="http://schemas.openxmlformats.org/officeDocument/2006/relationships/image" Target="../media/image54.png"/><Relationship Id="rId4" Type="http://schemas.openxmlformats.org/officeDocument/2006/relationships/image" Target="../media/image53.sv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svg"/><Relationship Id="rId3" Type="http://schemas.openxmlformats.org/officeDocument/2006/relationships/image" Target="../media/image56.png"/><Relationship Id="rId7" Type="http://schemas.openxmlformats.org/officeDocument/2006/relationships/image" Target="../media/image6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59.svg"/><Relationship Id="rId5" Type="http://schemas.openxmlformats.org/officeDocument/2006/relationships/image" Target="../media/image58.png"/><Relationship Id="rId10" Type="http://schemas.openxmlformats.org/officeDocument/2006/relationships/image" Target="../media/image63.svg"/><Relationship Id="rId4" Type="http://schemas.openxmlformats.org/officeDocument/2006/relationships/image" Target="../media/image57.svg"/><Relationship Id="rId9" Type="http://schemas.openxmlformats.org/officeDocument/2006/relationships/image" Target="../media/image6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70.svg"/><Relationship Id="rId5" Type="http://schemas.openxmlformats.org/officeDocument/2006/relationships/image" Target="../media/image69.png"/><Relationship Id="rId4" Type="http://schemas.openxmlformats.org/officeDocument/2006/relationships/image" Target="../media/image68.sv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sv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4.svg"/><Relationship Id="rId5" Type="http://schemas.openxmlformats.org/officeDocument/2006/relationships/image" Target="../media/image23.png"/><Relationship Id="rId10" Type="http://schemas.openxmlformats.org/officeDocument/2006/relationships/image" Target="../media/image28.svg"/><Relationship Id="rId4" Type="http://schemas.openxmlformats.org/officeDocument/2006/relationships/image" Target="../media/image22.svg"/><Relationship Id="rId9" Type="http://schemas.openxmlformats.org/officeDocument/2006/relationships/image" Target="../media/image2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31.svg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61.xml"/><Relationship Id="rId6" Type="http://schemas.openxmlformats.org/officeDocument/2006/relationships/image" Target="../media/image30.png"/><Relationship Id="rId5" Type="http://schemas.openxmlformats.org/officeDocument/2006/relationships/hyperlink" Target="https://www.ons.gov.uk/economy/inflationandpriceindices/bulletins/consumerpriceinflation/november2021" TargetMode="External"/><Relationship Id="rId4" Type="http://schemas.openxmlformats.org/officeDocument/2006/relationships/image" Target="../media/image2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svg"/><Relationship Id="rId7" Type="http://schemas.openxmlformats.org/officeDocument/2006/relationships/image" Target="../media/image38.sv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37.png"/><Relationship Id="rId5" Type="http://schemas.openxmlformats.org/officeDocument/2006/relationships/image" Target="../media/image36.svg"/><Relationship Id="rId4" Type="http://schemas.openxmlformats.org/officeDocument/2006/relationships/image" Target="../media/image35.png"/><Relationship Id="rId9" Type="http://schemas.openxmlformats.org/officeDocument/2006/relationships/image" Target="../media/image40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43.svg"/><Relationship Id="rId4" Type="http://schemas.openxmlformats.org/officeDocument/2006/relationships/image" Target="../media/image4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43.svg"/><Relationship Id="rId4" Type="http://schemas.openxmlformats.org/officeDocument/2006/relationships/image" Target="../media/image4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47.svg"/><Relationship Id="rId4" Type="http://schemas.openxmlformats.org/officeDocument/2006/relationships/image" Target="../media/image4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50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picture containing sky, road, outdoor&#10;&#10;Description automatically generated">
            <a:extLst>
              <a:ext uri="{FF2B5EF4-FFF2-40B4-BE49-F238E27FC236}">
                <a16:creationId xmlns:a16="http://schemas.microsoft.com/office/drawing/2014/main" id="{B5E57CD6-82A6-4E73-5785-465BF558D4E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3016" y="172995"/>
            <a:ext cx="11701849" cy="5647039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1A34BF0C-062F-9A05-6541-43086B055812}"/>
              </a:ext>
            </a:extLst>
          </p:cNvPr>
          <p:cNvSpPr/>
          <p:nvPr/>
        </p:nvSpPr>
        <p:spPr>
          <a:xfrm>
            <a:off x="247135" y="172995"/>
            <a:ext cx="11701849" cy="5647038"/>
          </a:xfrm>
          <a:prstGeom prst="rect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A9CADF2-C562-ED14-3195-7279A76525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1161" y="3772459"/>
            <a:ext cx="6328883" cy="1081237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>
                <a:solidFill>
                  <a:prstClr val="white"/>
                </a:solidFill>
              </a:rPr>
              <a:t>Emergency Services Environment and Sustainability Group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j-ea"/>
              <a:cs typeface="+mj-cs"/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CCB9BF8-49CF-385F-E200-86DAF5A6D01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03779" y="5099954"/>
            <a:ext cx="6418281" cy="720080"/>
          </a:xfrm>
        </p:spPr>
        <p:txBody>
          <a:bodyPr/>
          <a:lstStyle/>
          <a:p>
            <a:pPr>
              <a:lnSpc>
                <a:spcPts val="2200"/>
              </a:lnSpc>
              <a:buClr>
                <a:prstClr val="white"/>
              </a:buClr>
              <a:defRPr/>
            </a:pPr>
            <a:r>
              <a: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Faithful+Gould | David Gilbey | NZC Technical Lead | 10</a:t>
            </a:r>
            <a:r>
              <a:rPr kumimoji="0" lang="en-US" sz="1400" i="0" u="none" strike="noStrike" kern="1200" cap="none" spc="0" normalizeH="0" baseline="30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th</a:t>
            </a:r>
            <a:r>
              <a: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lang="en-US" dirty="0">
                <a:solidFill>
                  <a:prstClr val="white"/>
                </a:solidFill>
              </a:rPr>
              <a:t>May</a:t>
            </a:r>
            <a:r>
              <a: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2023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A5F6A4D-4573-4E59-9015-52076014289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19863" y="410869"/>
            <a:ext cx="907977" cy="907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4270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7">
            <a:extLst>
              <a:ext uri="{FF2B5EF4-FFF2-40B4-BE49-F238E27FC236}">
                <a16:creationId xmlns:a16="http://schemas.microsoft.com/office/drawing/2014/main" id="{5C88FB5D-DBA9-5AD9-4159-DDB54F9E39D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16"/>
          <a:stretch/>
        </p:blipFill>
        <p:spPr>
          <a:xfrm>
            <a:off x="214142" y="2948739"/>
            <a:ext cx="11710800" cy="281204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3A95B0C2-AFF6-594B-147E-89D84BA338BE}"/>
              </a:ext>
            </a:extLst>
          </p:cNvPr>
          <p:cNvSpPr/>
          <p:nvPr/>
        </p:nvSpPr>
        <p:spPr>
          <a:xfrm>
            <a:off x="231706" y="2948739"/>
            <a:ext cx="11693236" cy="2812040"/>
          </a:xfrm>
          <a:prstGeom prst="rect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C3397A-A8EB-2949-9728-524B6D4C73B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E9205E6-0D8F-4FE6-AE74-F8DC77F0BF6E}" type="slidenum">
              <a:rPr lang="en-CA" smtClean="0"/>
              <a:pPr/>
              <a:t>10</a:t>
            </a:fld>
            <a:endParaRPr lang="en-CA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FC91ADB-5016-4807-9F6A-41D7D4D6BC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Salix Success – Feasibility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9B1B031-A9F6-471C-BC92-5278AF44E533}"/>
              </a:ext>
            </a:extLst>
          </p:cNvPr>
          <p:cNvSpPr txBox="1"/>
          <p:nvPr/>
        </p:nvSpPr>
        <p:spPr>
          <a:xfrm>
            <a:off x="911424" y="1484133"/>
            <a:ext cx="5730008" cy="10882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GB" sz="1500" dirty="0">
                <a:solidFill>
                  <a:schemeClr val="accent1"/>
                </a:solidFill>
              </a:rPr>
              <a:t>Feasibility study comparing a number of different technologies and stating why the proposed technologies are the most appropriate. Sufficient evidence to justify proposed technologies.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E51D69E7-900A-C554-ED3C-84ABAFBE63F2}"/>
              </a:ext>
            </a:extLst>
          </p:cNvPr>
          <p:cNvSpPr txBox="1">
            <a:spLocks/>
          </p:cNvSpPr>
          <p:nvPr/>
        </p:nvSpPr>
        <p:spPr>
          <a:xfrm>
            <a:off x="11626352" y="6633607"/>
            <a:ext cx="478699" cy="18976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r" defTabSz="914400" rtl="0" eaLnBrk="1" latinLnBrk="0" hangingPunct="1">
              <a:defRPr sz="800" kern="1200" baseline="0">
                <a:solidFill>
                  <a:schemeClr val="tx2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E9205E6-0D8F-4FE6-AE74-F8DC77F0BF6E}" type="slidenum">
              <a:rPr lang="en-CA" smtClean="0"/>
              <a:pPr/>
              <a:t>10</a:t>
            </a:fld>
            <a:endParaRPr lang="en-CA" dirty="0"/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6B024E44-8EBE-283A-5048-AF4AF9CFC0AD}"/>
              </a:ext>
            </a:extLst>
          </p:cNvPr>
          <p:cNvSpPr txBox="1">
            <a:spLocks/>
          </p:cNvSpPr>
          <p:nvPr/>
        </p:nvSpPr>
        <p:spPr>
          <a:xfrm>
            <a:off x="11626352" y="6633607"/>
            <a:ext cx="478699" cy="18976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r" defTabSz="914400" rtl="0" eaLnBrk="1" latinLnBrk="0" hangingPunct="1">
              <a:defRPr sz="800" kern="1200" baseline="0">
                <a:solidFill>
                  <a:schemeClr val="tx2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E9205E6-0D8F-4FE6-AE74-F8DC77F0BF6E}" type="slidenum">
              <a:rPr lang="en-CA" smtClean="0"/>
              <a:pPr/>
              <a:t>10</a:t>
            </a:fld>
            <a:endParaRPr lang="en-CA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F58DEE8-6C14-C4DF-0337-95EEA9CA640E}"/>
              </a:ext>
            </a:extLst>
          </p:cNvPr>
          <p:cNvSpPr txBox="1"/>
          <p:nvPr/>
        </p:nvSpPr>
        <p:spPr>
          <a:xfrm>
            <a:off x="1685240" y="3235569"/>
            <a:ext cx="5087594" cy="17807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GB" sz="1500" dirty="0">
                <a:solidFill>
                  <a:schemeClr val="bg1"/>
                </a:solidFill>
              </a:rPr>
              <a:t>Should include clarity on decision-making and responsibilities on the applicant’s side. </a:t>
            </a:r>
          </a:p>
          <a:p>
            <a:pPr>
              <a:lnSpc>
                <a:spcPct val="150000"/>
              </a:lnSpc>
              <a:defRPr/>
            </a:pPr>
            <a:endParaRPr lang="en-GB" sz="15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  <a:defRPr/>
            </a:pPr>
            <a:r>
              <a:rPr lang="en-GB" sz="1500" dirty="0">
                <a:solidFill>
                  <a:schemeClr val="bg1"/>
                </a:solidFill>
              </a:rPr>
              <a:t>Any changes after preferred contractor is on-board should align with feasibility study issued at pre-tender stage.</a:t>
            </a:r>
          </a:p>
        </p:txBody>
      </p:sp>
      <p:pic>
        <p:nvPicPr>
          <p:cNvPr id="12" name="Graphic 11" descr="Signpost outline">
            <a:extLst>
              <a:ext uri="{FF2B5EF4-FFF2-40B4-BE49-F238E27FC236}">
                <a16:creationId xmlns:a16="http://schemas.microsoft.com/office/drawing/2014/main" id="{46B409E8-8E99-BD96-995A-E415F73400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62059" y="3235569"/>
            <a:ext cx="914400" cy="914400"/>
          </a:xfrm>
          <a:prstGeom prst="rect">
            <a:avLst/>
          </a:prstGeom>
        </p:spPr>
      </p:pic>
      <p:pic>
        <p:nvPicPr>
          <p:cNvPr id="14" name="Graphic 13" descr="Checkbox Ticked outline">
            <a:extLst>
              <a:ext uri="{FF2B5EF4-FFF2-40B4-BE49-F238E27FC236}">
                <a16:creationId xmlns:a16="http://schemas.microsoft.com/office/drawing/2014/main" id="{C72B8352-298D-381B-B32E-A8CEBDF3770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70840" y="4230852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1324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BF41419-D9BA-86F3-3D44-7DB3BF2479CB}"/>
              </a:ext>
            </a:extLst>
          </p:cNvPr>
          <p:cNvSpPr/>
          <p:nvPr/>
        </p:nvSpPr>
        <p:spPr>
          <a:xfrm>
            <a:off x="249381" y="1482436"/>
            <a:ext cx="11703269" cy="426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C3397A-A8EB-2949-9728-524B6D4C73B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E9205E6-0D8F-4FE6-AE74-F8DC77F0BF6E}" type="slidenum">
              <a:rPr lang="en-CA" smtClean="0"/>
              <a:pPr/>
              <a:t>11</a:t>
            </a:fld>
            <a:endParaRPr lang="en-CA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FC91ADB-5016-4807-9F6A-41D7D4D6BC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Salix Success – Organisation Chart and Schematic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9B1B031-A9F6-471C-BC92-5278AF44E533}"/>
              </a:ext>
            </a:extLst>
          </p:cNvPr>
          <p:cNvSpPr txBox="1"/>
          <p:nvPr/>
        </p:nvSpPr>
        <p:spPr>
          <a:xfrm>
            <a:off x="724389" y="3488398"/>
            <a:ext cx="2867887" cy="14344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GB" sz="1500" dirty="0">
                <a:solidFill>
                  <a:schemeClr val="bg1"/>
                </a:solidFill>
              </a:rPr>
              <a:t>Should include clarity on decision-making and responsibilities on the applicant’s side.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C59BB76-8B28-0C16-2C5C-8799442907E5}"/>
              </a:ext>
            </a:extLst>
          </p:cNvPr>
          <p:cNvSpPr txBox="1"/>
          <p:nvPr/>
        </p:nvSpPr>
        <p:spPr>
          <a:xfrm>
            <a:off x="3495293" y="3190106"/>
            <a:ext cx="2080921" cy="17807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endParaRPr lang="en-GB" sz="15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  <a:defRPr/>
            </a:pPr>
            <a:r>
              <a:rPr lang="en-GB" sz="1500" dirty="0">
                <a:solidFill>
                  <a:schemeClr val="bg1"/>
                </a:solidFill>
              </a:rPr>
              <a:t>Organisation chart </a:t>
            </a:r>
            <a:br>
              <a:rPr lang="en-GB" sz="1500" dirty="0">
                <a:solidFill>
                  <a:schemeClr val="bg1"/>
                </a:solidFill>
              </a:rPr>
            </a:br>
            <a:r>
              <a:rPr lang="en-GB" sz="1500" dirty="0">
                <a:solidFill>
                  <a:schemeClr val="bg1"/>
                </a:solidFill>
              </a:rPr>
              <a:t>should include applicant and contractor side</a:t>
            </a:r>
          </a:p>
        </p:txBody>
      </p:sp>
      <p:pic>
        <p:nvPicPr>
          <p:cNvPr id="12" name="Graphic 11" descr="Decision chart outline">
            <a:extLst>
              <a:ext uri="{FF2B5EF4-FFF2-40B4-BE49-F238E27FC236}">
                <a16:creationId xmlns:a16="http://schemas.microsoft.com/office/drawing/2014/main" id="{64385D53-ED09-41A6-81A9-B0EB4FB89D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902517" y="2275706"/>
            <a:ext cx="914400" cy="914400"/>
          </a:xfrm>
          <a:prstGeom prst="rect">
            <a:avLst/>
          </a:prstGeom>
        </p:spPr>
      </p:pic>
      <p:pic>
        <p:nvPicPr>
          <p:cNvPr id="14" name="Graphic 13" descr="Chat outline">
            <a:extLst>
              <a:ext uri="{FF2B5EF4-FFF2-40B4-BE49-F238E27FC236}">
                <a16:creationId xmlns:a16="http://schemas.microsoft.com/office/drawing/2014/main" id="{51688E7C-E308-40ED-21F9-0C5EBE4F68E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372568" y="2275706"/>
            <a:ext cx="914400" cy="9144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3EA653BB-5840-4B0F-7D5B-73BCDF82D239}"/>
              </a:ext>
            </a:extLst>
          </p:cNvPr>
          <p:cNvSpPr txBox="1"/>
          <p:nvPr/>
        </p:nvSpPr>
        <p:spPr>
          <a:xfrm>
            <a:off x="6283277" y="3190106"/>
            <a:ext cx="2867892" cy="17807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endParaRPr lang="en-GB" sz="15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  <a:defRPr/>
            </a:pPr>
            <a:r>
              <a:rPr lang="en-GB" sz="1500" dirty="0">
                <a:solidFill>
                  <a:schemeClr val="bg1"/>
                </a:solidFill>
              </a:rPr>
              <a:t>Schematic of existing system/ clear description in the application stating how the current system works.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7F910FF-E7CF-D09E-65F9-D623759AD2B3}"/>
              </a:ext>
            </a:extLst>
          </p:cNvPr>
          <p:cNvCxnSpPr>
            <a:cxnSpLocks/>
          </p:cNvCxnSpPr>
          <p:nvPr/>
        </p:nvCxnSpPr>
        <p:spPr>
          <a:xfrm>
            <a:off x="9151168" y="3634098"/>
            <a:ext cx="0" cy="1288795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2B8CB12F-AC97-C2C1-F873-1A105A0FE7DC}"/>
              </a:ext>
            </a:extLst>
          </p:cNvPr>
          <p:cNvSpPr txBox="1"/>
          <p:nvPr/>
        </p:nvSpPr>
        <p:spPr>
          <a:xfrm>
            <a:off x="9216734" y="3190106"/>
            <a:ext cx="2438159" cy="17807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endParaRPr lang="en-GB" sz="15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  <a:defRPr/>
            </a:pPr>
            <a:r>
              <a:rPr lang="en-GB" sz="1500" dirty="0">
                <a:solidFill>
                  <a:schemeClr val="bg1"/>
                </a:solidFill>
              </a:rPr>
              <a:t>Post contract: Detailed description of the operation of the system to be replaced.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9722DFF5-41C5-DD39-6AB9-40551D8B837A}"/>
              </a:ext>
            </a:extLst>
          </p:cNvPr>
          <p:cNvCxnSpPr>
            <a:cxnSpLocks/>
          </p:cNvCxnSpPr>
          <p:nvPr/>
        </p:nvCxnSpPr>
        <p:spPr>
          <a:xfrm>
            <a:off x="5791200" y="1600438"/>
            <a:ext cx="0" cy="4149198"/>
          </a:xfrm>
          <a:prstGeom prst="line">
            <a:avLst/>
          </a:prstGeom>
          <a:ln w="28575">
            <a:solidFill>
              <a:schemeClr val="bg1"/>
            </a:solidFill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29" name="Graphic 28" descr="Network diagram outline">
            <a:extLst>
              <a:ext uri="{FF2B5EF4-FFF2-40B4-BE49-F238E27FC236}">
                <a16:creationId xmlns:a16="http://schemas.microsoft.com/office/drawing/2014/main" id="{E5766429-B605-24C6-72BB-789DA4EA3A5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064334" y="2279288"/>
            <a:ext cx="914400" cy="914400"/>
          </a:xfrm>
          <a:prstGeom prst="rect">
            <a:avLst/>
          </a:prstGeom>
        </p:spPr>
      </p:pic>
      <p:pic>
        <p:nvPicPr>
          <p:cNvPr id="31" name="Graphic 30" descr="Pencil outline">
            <a:extLst>
              <a:ext uri="{FF2B5EF4-FFF2-40B4-BE49-F238E27FC236}">
                <a16:creationId xmlns:a16="http://schemas.microsoft.com/office/drawing/2014/main" id="{6ED9446B-44CF-4262-9AEE-B24C90DB6710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817893" y="2275706"/>
            <a:ext cx="737987" cy="737987"/>
          </a:xfrm>
          <a:prstGeom prst="rect">
            <a:avLst/>
          </a:prstGeom>
        </p:spPr>
      </p:pic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934FE49C-DDAC-C7E0-3E47-4E8F008FAFA0}"/>
              </a:ext>
            </a:extLst>
          </p:cNvPr>
          <p:cNvCxnSpPr>
            <a:cxnSpLocks/>
          </p:cNvCxnSpPr>
          <p:nvPr/>
        </p:nvCxnSpPr>
        <p:spPr>
          <a:xfrm>
            <a:off x="6227858" y="3634098"/>
            <a:ext cx="0" cy="1288795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FAA6264F-7C91-25E9-4458-A51593FA4F55}"/>
              </a:ext>
            </a:extLst>
          </p:cNvPr>
          <p:cNvCxnSpPr>
            <a:cxnSpLocks/>
          </p:cNvCxnSpPr>
          <p:nvPr/>
        </p:nvCxnSpPr>
        <p:spPr>
          <a:xfrm>
            <a:off x="3401531" y="3634098"/>
            <a:ext cx="0" cy="1288795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D182D2A1-432B-ACD8-DD7A-BAE6980674A1}"/>
              </a:ext>
            </a:extLst>
          </p:cNvPr>
          <p:cNvCxnSpPr>
            <a:cxnSpLocks/>
          </p:cNvCxnSpPr>
          <p:nvPr/>
        </p:nvCxnSpPr>
        <p:spPr>
          <a:xfrm>
            <a:off x="658331" y="3634098"/>
            <a:ext cx="0" cy="1288795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8311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9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7" grpId="0"/>
      <p:bldP spid="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C3397A-A8EB-2949-9728-524B6D4C73B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E9205E6-0D8F-4FE6-AE74-F8DC77F0BF6E}" type="slidenum">
              <a:rPr lang="en-CA" smtClean="0"/>
              <a:pPr/>
              <a:t>12</a:t>
            </a:fld>
            <a:endParaRPr lang="en-CA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FC91ADB-5016-4807-9F6A-41D7D4D6BC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1424" y="368301"/>
            <a:ext cx="5004470" cy="1321954"/>
          </a:xfrm>
        </p:spPr>
        <p:txBody>
          <a:bodyPr/>
          <a:lstStyle/>
          <a:p>
            <a:r>
              <a:rPr lang="en-GB" dirty="0"/>
              <a:t>Salix Success – </a:t>
            </a:r>
            <a:br>
              <a:rPr lang="en-GB" dirty="0"/>
            </a:br>
            <a:r>
              <a:rPr lang="en-GB" dirty="0"/>
              <a:t>Current fossil fuel consumption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9B1B031-A9F6-471C-BC92-5278AF44E533}"/>
              </a:ext>
            </a:extLst>
          </p:cNvPr>
          <p:cNvSpPr txBox="1"/>
          <p:nvPr/>
        </p:nvSpPr>
        <p:spPr>
          <a:xfrm>
            <a:off x="911424" y="1796954"/>
            <a:ext cx="4297885" cy="3511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GB" sz="1500" dirty="0">
                <a:solidFill>
                  <a:schemeClr val="accent1"/>
                </a:solidFill>
              </a:rPr>
              <a:t>Current fossil fuel and electrical </a:t>
            </a:r>
            <a:br>
              <a:rPr lang="en-GB" sz="1500" dirty="0">
                <a:solidFill>
                  <a:schemeClr val="accent1"/>
                </a:solidFill>
              </a:rPr>
            </a:br>
            <a:r>
              <a:rPr lang="en-GB" sz="1500" dirty="0">
                <a:solidFill>
                  <a:schemeClr val="accent1"/>
                </a:solidFill>
              </a:rPr>
              <a:t>consumption/ estimation.</a:t>
            </a:r>
          </a:p>
          <a:p>
            <a:pPr>
              <a:lnSpc>
                <a:spcPct val="150000"/>
              </a:lnSpc>
              <a:defRPr/>
            </a:pPr>
            <a:endParaRPr lang="en-GB" sz="1500" dirty="0">
              <a:solidFill>
                <a:schemeClr val="tx2"/>
              </a:solidFill>
            </a:endParaRPr>
          </a:p>
          <a:p>
            <a:pPr>
              <a:lnSpc>
                <a:spcPct val="150000"/>
              </a:lnSpc>
              <a:defRPr/>
            </a:pPr>
            <a:r>
              <a:rPr lang="en-GB" sz="1500" dirty="0">
                <a:solidFill>
                  <a:schemeClr val="tx2"/>
                </a:solidFill>
              </a:rPr>
              <a:t>EPC, DEC, energy bills from a typical year (2019). </a:t>
            </a:r>
          </a:p>
          <a:p>
            <a:pPr>
              <a:lnSpc>
                <a:spcPct val="150000"/>
              </a:lnSpc>
              <a:defRPr/>
            </a:pPr>
            <a:endParaRPr lang="en-GB" sz="1500" dirty="0">
              <a:solidFill>
                <a:schemeClr val="tx2"/>
              </a:solidFill>
            </a:endParaRPr>
          </a:p>
          <a:p>
            <a:pPr>
              <a:lnSpc>
                <a:spcPct val="150000"/>
              </a:lnSpc>
              <a:defRPr/>
            </a:pPr>
            <a:r>
              <a:rPr lang="en-GB" sz="1500" dirty="0">
                <a:solidFill>
                  <a:schemeClr val="tx2"/>
                </a:solidFill>
              </a:rPr>
              <a:t>Heat loss calculations. </a:t>
            </a:r>
          </a:p>
          <a:p>
            <a:pPr>
              <a:lnSpc>
                <a:spcPct val="150000"/>
              </a:lnSpc>
              <a:defRPr/>
            </a:pPr>
            <a:endParaRPr lang="en-GB" sz="1500" dirty="0">
              <a:solidFill>
                <a:schemeClr val="tx2"/>
              </a:solidFill>
            </a:endParaRPr>
          </a:p>
          <a:p>
            <a:pPr>
              <a:lnSpc>
                <a:spcPct val="150000"/>
              </a:lnSpc>
              <a:defRPr/>
            </a:pPr>
            <a:r>
              <a:rPr lang="en-GB" sz="1500" dirty="0">
                <a:solidFill>
                  <a:schemeClr val="tx2"/>
                </a:solidFill>
              </a:rPr>
              <a:t>Energy use should align with benchmarks from CIBSE TM46 and BSRIA BG9/2011.</a:t>
            </a:r>
          </a:p>
        </p:txBody>
      </p:sp>
      <p:pic>
        <p:nvPicPr>
          <p:cNvPr id="2" name="Picture Placeholder 7">
            <a:extLst>
              <a:ext uri="{FF2B5EF4-FFF2-40B4-BE49-F238E27FC236}">
                <a16:creationId xmlns:a16="http://schemas.microsoft.com/office/drawing/2014/main" id="{C2B6B9E9-ADFA-FC65-08D4-DC5B5BD7459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76108" y="152399"/>
            <a:ext cx="5676541" cy="5622235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FFD4D2B2-9D62-E861-5451-DA80A8D321D9}"/>
              </a:ext>
            </a:extLst>
          </p:cNvPr>
          <p:cNvSpPr/>
          <p:nvPr/>
        </p:nvSpPr>
        <p:spPr>
          <a:xfrm>
            <a:off x="6276107" y="145286"/>
            <a:ext cx="5676541" cy="5629348"/>
          </a:xfrm>
          <a:prstGeom prst="rect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7D9A9143-E0E4-183E-87D8-F39A73FF8254}"/>
              </a:ext>
            </a:extLst>
          </p:cNvPr>
          <p:cNvSpPr txBox="1">
            <a:spLocks/>
          </p:cNvSpPr>
          <p:nvPr/>
        </p:nvSpPr>
        <p:spPr>
          <a:xfrm>
            <a:off x="11473952" y="6481207"/>
            <a:ext cx="478699" cy="18976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r" defTabSz="914400" rtl="0" eaLnBrk="1" latinLnBrk="0" hangingPunct="1">
              <a:defRPr sz="800" kern="1200" baseline="0">
                <a:solidFill>
                  <a:schemeClr val="tx2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E9205E6-0D8F-4FE6-AE74-F8DC77F0BF6E}" type="slidenum">
              <a:rPr lang="en-CA" smtClean="0"/>
              <a:pPr/>
              <a:t>12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731538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istory of Hoval in the UK | Hoval Mobile">
            <a:extLst>
              <a:ext uri="{FF2B5EF4-FFF2-40B4-BE49-F238E27FC236}">
                <a16:creationId xmlns:a16="http://schemas.microsoft.com/office/drawing/2014/main" id="{9F680012-171A-A537-54EF-4882BD41A2A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76107" y="131617"/>
            <a:ext cx="5676542" cy="5640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C3397A-A8EB-2949-9728-524B6D4C73B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E9205E6-0D8F-4FE6-AE74-F8DC77F0BF6E}" type="slidenum">
              <a:rPr lang="en-CA" smtClean="0"/>
              <a:pPr/>
              <a:t>13</a:t>
            </a:fld>
            <a:endParaRPr lang="en-CA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FC91ADB-5016-4807-9F6A-41D7D4D6BC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1424" y="368301"/>
            <a:ext cx="4588831" cy="1599044"/>
          </a:xfrm>
        </p:spPr>
        <p:txBody>
          <a:bodyPr/>
          <a:lstStyle/>
          <a:p>
            <a:r>
              <a:rPr lang="en-GB" dirty="0"/>
              <a:t>Salix Success – </a:t>
            </a:r>
            <a:br>
              <a:rPr lang="en-GB" dirty="0"/>
            </a:br>
            <a:r>
              <a:rPr lang="en-GB" dirty="0"/>
              <a:t>End of life heating system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9B1B031-A9F6-471C-BC92-5278AF44E533}"/>
              </a:ext>
            </a:extLst>
          </p:cNvPr>
          <p:cNvSpPr txBox="1"/>
          <p:nvPr/>
        </p:nvSpPr>
        <p:spPr>
          <a:xfrm>
            <a:off x="911424" y="1796954"/>
            <a:ext cx="5730008" cy="31657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500" dirty="0">
                <a:solidFill>
                  <a:schemeClr val="accent1"/>
                </a:solidFill>
              </a:rPr>
              <a:t>Heating system coming to the end of its useful life.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500" dirty="0">
              <a:solidFill>
                <a:schemeClr val="tx2"/>
              </a:solidFill>
            </a:endParaRPr>
          </a:p>
          <a:p>
            <a:pPr>
              <a:lnSpc>
                <a:spcPct val="150000"/>
              </a:lnSpc>
              <a:defRPr/>
            </a:pPr>
            <a:r>
              <a:rPr lang="en-GB" sz="1500" dirty="0">
                <a:solidFill>
                  <a:schemeClr val="tx2"/>
                </a:solidFill>
              </a:rPr>
              <a:t>Condition survey, Asset Register or Life Cycle Register. </a:t>
            </a:r>
          </a:p>
          <a:p>
            <a:pPr>
              <a:lnSpc>
                <a:spcPct val="150000"/>
              </a:lnSpc>
              <a:defRPr/>
            </a:pPr>
            <a:endParaRPr lang="en-GB" sz="1500" dirty="0">
              <a:solidFill>
                <a:schemeClr val="tx2"/>
              </a:solidFill>
            </a:endParaRPr>
          </a:p>
          <a:p>
            <a:pPr>
              <a:lnSpc>
                <a:spcPct val="150000"/>
              </a:lnSpc>
              <a:defRPr/>
            </a:pPr>
            <a:r>
              <a:rPr lang="en-GB" sz="1500" dirty="0">
                <a:solidFill>
                  <a:schemeClr val="tx2"/>
                </a:solidFill>
              </a:rPr>
              <a:t>Commissioning test certificate.</a:t>
            </a:r>
          </a:p>
          <a:p>
            <a:pPr>
              <a:lnSpc>
                <a:spcPct val="150000"/>
              </a:lnSpc>
              <a:defRPr/>
            </a:pPr>
            <a:endParaRPr lang="en-GB" sz="1500" dirty="0">
              <a:solidFill>
                <a:schemeClr val="tx2"/>
              </a:solidFill>
            </a:endParaRPr>
          </a:p>
          <a:p>
            <a:pPr>
              <a:lnSpc>
                <a:spcPct val="150000"/>
              </a:lnSpc>
              <a:defRPr/>
            </a:pPr>
            <a:r>
              <a:rPr lang="en-GB" sz="1500" dirty="0">
                <a:solidFill>
                  <a:schemeClr val="tx2"/>
                </a:solidFill>
              </a:rPr>
              <a:t>Service records recording boiler efficiency, </a:t>
            </a:r>
          </a:p>
          <a:p>
            <a:pPr>
              <a:lnSpc>
                <a:spcPct val="150000"/>
              </a:lnSpc>
              <a:defRPr/>
            </a:pPr>
            <a:endParaRPr lang="en-GB" sz="1500" dirty="0">
              <a:solidFill>
                <a:schemeClr val="tx2"/>
              </a:solidFill>
            </a:endParaRPr>
          </a:p>
          <a:p>
            <a:pPr>
              <a:lnSpc>
                <a:spcPct val="150000"/>
              </a:lnSpc>
              <a:defRPr/>
            </a:pPr>
            <a:r>
              <a:rPr lang="en-GB" sz="1500" dirty="0">
                <a:solidFill>
                  <a:schemeClr val="tx2"/>
                </a:solidFill>
              </a:rPr>
              <a:t>photographic evidence.</a:t>
            </a:r>
          </a:p>
        </p:txBody>
      </p:sp>
    </p:spTree>
    <p:extLst>
      <p:ext uri="{BB962C8B-B14F-4D97-AF65-F5344CB8AC3E}">
        <p14:creationId xmlns:p14="http://schemas.microsoft.com/office/powerpoint/2010/main" val="3836837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row of solar panels&#10;&#10;Description automatically generated with medium confidence">
            <a:extLst>
              <a:ext uri="{FF2B5EF4-FFF2-40B4-BE49-F238E27FC236}">
                <a16:creationId xmlns:a16="http://schemas.microsoft.com/office/drawing/2014/main" id="{F41AED1E-0113-1E2C-33E6-30A50AB3F9D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3167" y="187029"/>
            <a:ext cx="11729484" cy="5563144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A0AA33F-ABF1-9C34-7750-F90A9A661CC9}"/>
              </a:ext>
            </a:extLst>
          </p:cNvPr>
          <p:cNvSpPr/>
          <p:nvPr/>
        </p:nvSpPr>
        <p:spPr>
          <a:xfrm>
            <a:off x="223165" y="198041"/>
            <a:ext cx="11729483" cy="5552132"/>
          </a:xfrm>
          <a:prstGeom prst="rect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C3397A-A8EB-2949-9728-524B6D4C73B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E9205E6-0D8F-4FE6-AE74-F8DC77F0BF6E}" type="slidenum">
              <a:rPr lang="en-CA" smtClean="0"/>
              <a:pPr/>
              <a:t>14</a:t>
            </a:fld>
            <a:endParaRPr lang="en-CA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FC91ADB-5016-4807-9F6A-41D7D4D6BC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1424" y="368300"/>
            <a:ext cx="5436622" cy="1428653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Salix Success – </a:t>
            </a:r>
            <a:br>
              <a:rPr lang="en-GB" dirty="0">
                <a:solidFill>
                  <a:schemeClr val="bg1"/>
                </a:solidFill>
              </a:rPr>
            </a:br>
            <a:r>
              <a:rPr lang="en-GB" dirty="0">
                <a:solidFill>
                  <a:schemeClr val="bg1"/>
                </a:solidFill>
              </a:rPr>
              <a:t>Additional supporting evidence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9B1B031-A9F6-471C-BC92-5278AF44E533}"/>
              </a:ext>
            </a:extLst>
          </p:cNvPr>
          <p:cNvSpPr txBox="1"/>
          <p:nvPr/>
        </p:nvSpPr>
        <p:spPr>
          <a:xfrm>
            <a:off x="981764" y="2773216"/>
            <a:ext cx="3625407" cy="7420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500" dirty="0">
                <a:solidFill>
                  <a:schemeClr val="bg1"/>
                </a:solidFill>
              </a:rPr>
              <a:t>Additional supporting evidence depending on technologies proposed.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3B19088-6E01-94B6-6257-89A2DE409B0E}"/>
              </a:ext>
            </a:extLst>
          </p:cNvPr>
          <p:cNvSpPr txBox="1"/>
          <p:nvPr/>
        </p:nvSpPr>
        <p:spPr>
          <a:xfrm>
            <a:off x="4878092" y="2774585"/>
            <a:ext cx="5348918" cy="10882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GB" sz="1500" dirty="0">
                <a:solidFill>
                  <a:schemeClr val="bg1"/>
                </a:solidFill>
              </a:rPr>
              <a:t>Carbon/ Energy saving calculations, technology specifications (product brochure), design specification (flow/return temps), O&amp;M Manuals and heating schematics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DDAFEAA-EAC7-559C-9F5C-2377BA149944}"/>
              </a:ext>
            </a:extLst>
          </p:cNvPr>
          <p:cNvCxnSpPr>
            <a:cxnSpLocks/>
          </p:cNvCxnSpPr>
          <p:nvPr/>
        </p:nvCxnSpPr>
        <p:spPr>
          <a:xfrm>
            <a:off x="4790166" y="2961199"/>
            <a:ext cx="0" cy="900264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082AE65-D630-9280-DA5D-8298F9F22BCA}"/>
              </a:ext>
            </a:extLst>
          </p:cNvPr>
          <p:cNvCxnSpPr>
            <a:cxnSpLocks/>
          </p:cNvCxnSpPr>
          <p:nvPr/>
        </p:nvCxnSpPr>
        <p:spPr>
          <a:xfrm>
            <a:off x="911424" y="2961199"/>
            <a:ext cx="0" cy="467801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5" name="Graphic 14" descr="Clipboard outline">
            <a:extLst>
              <a:ext uri="{FF2B5EF4-FFF2-40B4-BE49-F238E27FC236}">
                <a16:creationId xmlns:a16="http://schemas.microsoft.com/office/drawing/2014/main" id="{EFF22950-CF88-243C-3805-FD92BEAF8E6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11421" y="1855494"/>
            <a:ext cx="790019" cy="790019"/>
          </a:xfrm>
          <a:prstGeom prst="rect">
            <a:avLst/>
          </a:prstGeom>
        </p:spPr>
      </p:pic>
      <p:pic>
        <p:nvPicPr>
          <p:cNvPr id="17" name="Graphic 16" descr="Renewable Energy outline">
            <a:extLst>
              <a:ext uri="{FF2B5EF4-FFF2-40B4-BE49-F238E27FC236}">
                <a16:creationId xmlns:a16="http://schemas.microsoft.com/office/drawing/2014/main" id="{51AE6C61-9A16-2CC3-7F89-CA448980D00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767888" y="1855494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1724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7">
            <a:extLst>
              <a:ext uri="{FF2B5EF4-FFF2-40B4-BE49-F238E27FC236}">
                <a16:creationId xmlns:a16="http://schemas.microsoft.com/office/drawing/2014/main" id="{810772B3-AEB7-0D4F-93BE-A9207307AE1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0600" y="152399"/>
            <a:ext cx="11710800" cy="5622235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A70AC1A8-3E49-AF4F-BFCF-17F5CF7C033C}"/>
              </a:ext>
            </a:extLst>
          </p:cNvPr>
          <p:cNvSpPr/>
          <p:nvPr/>
        </p:nvSpPr>
        <p:spPr>
          <a:xfrm>
            <a:off x="240600" y="152398"/>
            <a:ext cx="11710800" cy="5622235"/>
          </a:xfrm>
          <a:prstGeom prst="rect">
            <a:avLst/>
          </a:prstGeom>
          <a:solidFill>
            <a:schemeClr val="tx1"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F52CF96-319D-49DA-BED6-B49DE5B709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1424" y="1574801"/>
            <a:ext cx="10369152" cy="921966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Questions/Discussion</a:t>
            </a:r>
          </a:p>
        </p:txBody>
      </p:sp>
    </p:spTree>
    <p:extLst>
      <p:ext uri="{BB962C8B-B14F-4D97-AF65-F5344CB8AC3E}">
        <p14:creationId xmlns:p14="http://schemas.microsoft.com/office/powerpoint/2010/main" val="1330390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3A9180C-B1C4-9347-B0C4-731F77922665}"/>
              </a:ext>
            </a:extLst>
          </p:cNvPr>
          <p:cNvSpPr/>
          <p:nvPr/>
        </p:nvSpPr>
        <p:spPr>
          <a:xfrm>
            <a:off x="254000" y="3168052"/>
            <a:ext cx="11709400" cy="258504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F52CF96-319D-49DA-BED6-B49DE5B709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1424" y="212935"/>
            <a:ext cx="10369152" cy="921966"/>
          </a:xfrm>
        </p:spPr>
        <p:txBody>
          <a:bodyPr/>
          <a:lstStyle/>
          <a:p>
            <a:pPr algn="ctr"/>
            <a:r>
              <a:rPr lang="en-GB" dirty="0"/>
              <a:t>Salix Finance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D4E1D25-3B39-40B0-8290-0170EB9AA0C3}"/>
              </a:ext>
            </a:extLst>
          </p:cNvPr>
          <p:cNvSpPr txBox="1"/>
          <p:nvPr/>
        </p:nvSpPr>
        <p:spPr>
          <a:xfrm>
            <a:off x="1686944" y="999877"/>
            <a:ext cx="8818113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highlight>
                  <a:srgbClr val="F6F5F4"/>
                </a:highlight>
              </a:rPr>
              <a:t>Salix Finance </a:t>
            </a:r>
            <a:r>
              <a:rPr lang="en-US" dirty="0">
                <a:solidFill>
                  <a:schemeClr val="accent1"/>
                </a:solidFill>
                <a:highlight>
                  <a:srgbClr val="F6F5F4"/>
                </a:highlight>
              </a:rPr>
              <a:t>summary of position:</a:t>
            </a:r>
          </a:p>
          <a:p>
            <a:pPr algn="ctr"/>
            <a:endParaRPr lang="en-US" sz="1500" dirty="0">
              <a:solidFill>
                <a:schemeClr val="tx2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34705A8-B051-A840-80B9-E673DD28E972}"/>
              </a:ext>
            </a:extLst>
          </p:cNvPr>
          <p:cNvCxnSpPr>
            <a:cxnSpLocks/>
          </p:cNvCxnSpPr>
          <p:nvPr/>
        </p:nvCxnSpPr>
        <p:spPr>
          <a:xfrm>
            <a:off x="1649506" y="1746859"/>
            <a:ext cx="0" cy="942547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86871BA8-4733-A846-9CB7-5BDC2C6D2628}"/>
              </a:ext>
            </a:extLst>
          </p:cNvPr>
          <p:cNvSpPr txBox="1"/>
          <p:nvPr/>
        </p:nvSpPr>
        <p:spPr>
          <a:xfrm>
            <a:off x="4812909" y="1609293"/>
            <a:ext cx="2566182" cy="1361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500" dirty="0">
                <a:solidFill>
                  <a:schemeClr val="tx2"/>
                </a:solidFill>
                <a:highlight>
                  <a:srgbClr val="F6F5F4"/>
                </a:highlight>
              </a:rPr>
              <a:t>Improve Energy Efficiency </a:t>
            </a:r>
          </a:p>
          <a:p>
            <a:pPr>
              <a:lnSpc>
                <a:spcPct val="150000"/>
              </a:lnSpc>
            </a:pPr>
            <a:r>
              <a:rPr lang="en-US" sz="1500" dirty="0">
                <a:solidFill>
                  <a:schemeClr val="tx2"/>
                </a:solidFill>
                <a:highlight>
                  <a:srgbClr val="F6F5F4"/>
                </a:highlight>
              </a:rPr>
              <a:t>Reduce Carbon Emissions </a:t>
            </a:r>
          </a:p>
          <a:p>
            <a:pPr>
              <a:lnSpc>
                <a:spcPct val="150000"/>
              </a:lnSpc>
            </a:pPr>
            <a:r>
              <a:rPr lang="en-US" sz="1500" dirty="0">
                <a:solidFill>
                  <a:schemeClr val="tx2"/>
                </a:solidFill>
                <a:highlight>
                  <a:srgbClr val="F6F5F4"/>
                </a:highlight>
              </a:rPr>
              <a:t>Lower Energy Bills</a:t>
            </a:r>
          </a:p>
          <a:p>
            <a:endParaRPr lang="en-US" sz="1500" dirty="0">
              <a:solidFill>
                <a:schemeClr val="tx2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7BA8F53-D543-214B-B86F-3E33F2B10EF3}"/>
              </a:ext>
            </a:extLst>
          </p:cNvPr>
          <p:cNvSpPr/>
          <p:nvPr/>
        </p:nvSpPr>
        <p:spPr>
          <a:xfrm>
            <a:off x="1649506" y="1623183"/>
            <a:ext cx="2566185" cy="10882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500" dirty="0">
                <a:solidFill>
                  <a:schemeClr val="tx2"/>
                </a:solidFill>
                <a:highlight>
                  <a:srgbClr val="F6F5F4"/>
                </a:highlight>
              </a:rPr>
              <a:t>Salix is a non-departmental public body, owned wholly by Government. 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9F512C0-95E7-4205-926D-07E279F36997}"/>
              </a:ext>
            </a:extLst>
          </p:cNvPr>
          <p:cNvCxnSpPr>
            <a:cxnSpLocks/>
          </p:cNvCxnSpPr>
          <p:nvPr/>
        </p:nvCxnSpPr>
        <p:spPr>
          <a:xfrm>
            <a:off x="4809177" y="1768873"/>
            <a:ext cx="0" cy="942547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990BDB30-938F-4D8D-9E35-F97E9ED5285F}"/>
              </a:ext>
            </a:extLst>
          </p:cNvPr>
          <p:cNvCxnSpPr>
            <a:cxnSpLocks/>
          </p:cNvCxnSpPr>
          <p:nvPr/>
        </p:nvCxnSpPr>
        <p:spPr>
          <a:xfrm>
            <a:off x="7828186" y="1742186"/>
            <a:ext cx="0" cy="942547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16D9893C-A0E9-4186-B44E-C6799279D658}"/>
              </a:ext>
            </a:extLst>
          </p:cNvPr>
          <p:cNvSpPr/>
          <p:nvPr/>
        </p:nvSpPr>
        <p:spPr>
          <a:xfrm>
            <a:off x="7822063" y="1595489"/>
            <a:ext cx="3118272" cy="10882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500" dirty="0">
                <a:solidFill>
                  <a:schemeClr val="tx2"/>
                </a:solidFill>
                <a:highlight>
                  <a:srgbClr val="F6F5F4"/>
                </a:highlight>
              </a:rPr>
              <a:t>Historically loans into the Public Sector but now Grant funding for fees and projects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E47E1D6-C61D-45C7-B05B-D2DBDFAEE77F}"/>
              </a:ext>
            </a:extLst>
          </p:cNvPr>
          <p:cNvSpPr txBox="1"/>
          <p:nvPr/>
        </p:nvSpPr>
        <p:spPr>
          <a:xfrm>
            <a:off x="637634" y="4150551"/>
            <a:ext cx="2630970" cy="10882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500" dirty="0">
                <a:solidFill>
                  <a:schemeClr val="bg1"/>
                </a:solidFill>
              </a:rPr>
              <a:t>Three iterations of the PSDS </a:t>
            </a:r>
          </a:p>
          <a:p>
            <a:pPr>
              <a:lnSpc>
                <a:spcPct val="150000"/>
              </a:lnSpc>
            </a:pPr>
            <a:r>
              <a:rPr lang="en-US" sz="1500" dirty="0">
                <a:solidFill>
                  <a:schemeClr val="bg1"/>
                </a:solidFill>
              </a:rPr>
              <a:t>Approaching Phase 3c</a:t>
            </a:r>
          </a:p>
          <a:p>
            <a:pPr>
              <a:lnSpc>
                <a:spcPct val="150000"/>
              </a:lnSpc>
            </a:pPr>
            <a:r>
              <a:rPr lang="en-US" sz="1500" dirty="0">
                <a:solidFill>
                  <a:schemeClr val="bg1"/>
                </a:solidFill>
              </a:rPr>
              <a:t>Last of this funding round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4403464-1E14-4F87-BAB9-76FDA79591BF}"/>
              </a:ext>
            </a:extLst>
          </p:cNvPr>
          <p:cNvSpPr txBox="1"/>
          <p:nvPr/>
        </p:nvSpPr>
        <p:spPr>
          <a:xfrm>
            <a:off x="3408384" y="4148243"/>
            <a:ext cx="2630973" cy="10882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500" dirty="0">
                <a:solidFill>
                  <a:schemeClr val="bg1"/>
                </a:solidFill>
              </a:rPr>
              <a:t>Four iterations of LCSF </a:t>
            </a:r>
          </a:p>
          <a:p>
            <a:pPr>
              <a:lnSpc>
                <a:spcPct val="150000"/>
              </a:lnSpc>
            </a:pPr>
            <a:r>
              <a:rPr lang="en-US" sz="1500" dirty="0">
                <a:solidFill>
                  <a:schemeClr val="bg1"/>
                </a:solidFill>
              </a:rPr>
              <a:t>Recently opened/closed </a:t>
            </a:r>
          </a:p>
          <a:p>
            <a:pPr>
              <a:lnSpc>
                <a:spcPct val="150000"/>
              </a:lnSpc>
            </a:pPr>
            <a:r>
              <a:rPr lang="en-US" sz="1500" dirty="0">
                <a:solidFill>
                  <a:schemeClr val="bg1"/>
                </a:solidFill>
              </a:rPr>
              <a:t>Significantly oversubscribed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C8EBAC2-8203-437F-BC11-ECDFEA705248}"/>
              </a:ext>
            </a:extLst>
          </p:cNvPr>
          <p:cNvSpPr txBox="1"/>
          <p:nvPr/>
        </p:nvSpPr>
        <p:spPr>
          <a:xfrm>
            <a:off x="6147282" y="4141702"/>
            <a:ext cx="2737434" cy="10882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500" dirty="0">
                <a:solidFill>
                  <a:schemeClr val="bg1"/>
                </a:solidFill>
              </a:rPr>
              <a:t>Attractive as it is grant funding</a:t>
            </a:r>
          </a:p>
          <a:p>
            <a:pPr>
              <a:lnSpc>
                <a:spcPct val="150000"/>
              </a:lnSpc>
            </a:pPr>
            <a:r>
              <a:rPr lang="en-US" sz="1500" dirty="0">
                <a:solidFill>
                  <a:schemeClr val="bg1"/>
                </a:solidFill>
              </a:rPr>
              <a:t>Public Sector in competition</a:t>
            </a:r>
          </a:p>
          <a:p>
            <a:pPr>
              <a:lnSpc>
                <a:spcPct val="150000"/>
              </a:lnSpc>
            </a:pPr>
            <a:r>
              <a:rPr lang="en-US" sz="1500" dirty="0">
                <a:solidFill>
                  <a:schemeClr val="bg1"/>
                </a:solidFill>
              </a:rPr>
              <a:t>All schemes oversubscribed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32EEF4D-0DA2-43B5-AD7A-60BD0FF846A7}"/>
              </a:ext>
            </a:extLst>
          </p:cNvPr>
          <p:cNvSpPr txBox="1"/>
          <p:nvPr/>
        </p:nvSpPr>
        <p:spPr>
          <a:xfrm>
            <a:off x="9113317" y="4139394"/>
            <a:ext cx="3217230" cy="10882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500" dirty="0">
                <a:solidFill>
                  <a:schemeClr val="bg1"/>
                </a:solidFill>
              </a:rPr>
              <a:t>Preparation is very important</a:t>
            </a:r>
          </a:p>
          <a:p>
            <a:pPr>
              <a:lnSpc>
                <a:spcPct val="150000"/>
              </a:lnSpc>
            </a:pPr>
            <a:r>
              <a:rPr lang="en-US" sz="1500" dirty="0">
                <a:solidFill>
                  <a:schemeClr val="bg1"/>
                </a:solidFill>
              </a:rPr>
              <a:t>Early appointments essential</a:t>
            </a:r>
          </a:p>
          <a:p>
            <a:pPr>
              <a:lnSpc>
                <a:spcPct val="150000"/>
              </a:lnSpc>
            </a:pPr>
            <a:r>
              <a:rPr lang="en-US" sz="1500" dirty="0">
                <a:solidFill>
                  <a:schemeClr val="bg1"/>
                </a:solidFill>
              </a:rPr>
              <a:t>Risk needs to be managed</a:t>
            </a:r>
          </a:p>
        </p:txBody>
      </p:sp>
      <p:pic>
        <p:nvPicPr>
          <p:cNvPr id="36" name="Graphic 35" descr="Alarm clock outline">
            <a:extLst>
              <a:ext uri="{FF2B5EF4-FFF2-40B4-BE49-F238E27FC236}">
                <a16:creationId xmlns:a16="http://schemas.microsoft.com/office/drawing/2014/main" id="{6CEFB315-FDE4-42BB-8F14-B8778DC2E24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824646" y="3357525"/>
            <a:ext cx="772583" cy="772583"/>
          </a:xfrm>
          <a:prstGeom prst="rect">
            <a:avLst/>
          </a:prstGeom>
        </p:spPr>
      </p:pic>
      <p:pic>
        <p:nvPicPr>
          <p:cNvPr id="40" name="Graphic 39" descr="Checkmark outline">
            <a:extLst>
              <a:ext uri="{FF2B5EF4-FFF2-40B4-BE49-F238E27FC236}">
                <a16:creationId xmlns:a16="http://schemas.microsoft.com/office/drawing/2014/main" id="{67963F58-EBDB-4B49-993B-98D3243B41C6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235648" y="3449850"/>
            <a:ext cx="711053" cy="711053"/>
          </a:xfrm>
          <a:prstGeom prst="rect">
            <a:avLst/>
          </a:prstGeom>
        </p:spPr>
      </p:pic>
      <p:pic>
        <p:nvPicPr>
          <p:cNvPr id="42" name="Graphic 41" descr="Coins outline">
            <a:extLst>
              <a:ext uri="{FF2B5EF4-FFF2-40B4-BE49-F238E27FC236}">
                <a16:creationId xmlns:a16="http://schemas.microsoft.com/office/drawing/2014/main" id="{5AC85CA5-027F-4AE9-B525-9277A54B0873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999382" y="3386713"/>
            <a:ext cx="772583" cy="772583"/>
          </a:xfrm>
          <a:prstGeom prst="rect">
            <a:avLst/>
          </a:prstGeom>
        </p:spPr>
      </p:pic>
      <p:pic>
        <p:nvPicPr>
          <p:cNvPr id="44" name="Graphic 43" descr="Scroll outline">
            <a:extLst>
              <a:ext uri="{FF2B5EF4-FFF2-40B4-BE49-F238E27FC236}">
                <a16:creationId xmlns:a16="http://schemas.microsoft.com/office/drawing/2014/main" id="{F21D0B8E-770C-45E5-83E3-EF5736DDB82B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447966" y="3401093"/>
            <a:ext cx="743825" cy="743825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8D68DE5-5B0B-2CF5-1ABD-7C400E6129CB}"/>
              </a:ext>
            </a:extLst>
          </p:cNvPr>
          <p:cNvCxnSpPr>
            <a:cxnSpLocks/>
          </p:cNvCxnSpPr>
          <p:nvPr/>
        </p:nvCxnSpPr>
        <p:spPr>
          <a:xfrm>
            <a:off x="567132" y="4282782"/>
            <a:ext cx="0" cy="942547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AD68ABE-31EB-BE0A-687B-7A5394FBD696}"/>
              </a:ext>
            </a:extLst>
          </p:cNvPr>
          <p:cNvCxnSpPr>
            <a:cxnSpLocks/>
          </p:cNvCxnSpPr>
          <p:nvPr/>
        </p:nvCxnSpPr>
        <p:spPr>
          <a:xfrm>
            <a:off x="3365494" y="4282782"/>
            <a:ext cx="0" cy="942547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BE6DFAB-F5FE-F1FB-76DC-AC23C586AB51}"/>
              </a:ext>
            </a:extLst>
          </p:cNvPr>
          <p:cNvCxnSpPr>
            <a:cxnSpLocks/>
          </p:cNvCxnSpPr>
          <p:nvPr/>
        </p:nvCxnSpPr>
        <p:spPr>
          <a:xfrm>
            <a:off x="6120555" y="4282782"/>
            <a:ext cx="0" cy="942547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76018CA-4721-51FD-AED7-857F97EC826A}"/>
              </a:ext>
            </a:extLst>
          </p:cNvPr>
          <p:cNvCxnSpPr>
            <a:cxnSpLocks/>
          </p:cNvCxnSpPr>
          <p:nvPr/>
        </p:nvCxnSpPr>
        <p:spPr>
          <a:xfrm>
            <a:off x="9094093" y="4282782"/>
            <a:ext cx="0" cy="942547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7900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9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900" decel="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90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900" decel="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/>
      <p:bldP spid="10" grpId="0"/>
      <p:bldP spid="19" grpId="0"/>
      <p:bldP spid="20" grpId="0"/>
      <p:bldP spid="26" grpId="0"/>
      <p:bldP spid="28" grpId="0"/>
      <p:bldP spid="3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AF71CFE-55AC-48AE-A402-DC06D706E7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1424" y="500248"/>
            <a:ext cx="10369152" cy="921966"/>
          </a:xfrm>
        </p:spPr>
        <p:txBody>
          <a:bodyPr/>
          <a:lstStyle/>
          <a:p>
            <a:r>
              <a:rPr lang="en-GB" dirty="0"/>
              <a:t>Technical Advisor – </a:t>
            </a:r>
            <a:br>
              <a:rPr lang="en-GB" dirty="0"/>
            </a:br>
            <a:r>
              <a:rPr lang="en-GB" dirty="0"/>
              <a:t>Common Issues</a:t>
            </a:r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E9205E6-0D8F-4FE6-AE74-F8DC77F0BF6E}" type="slidenum">
              <a:rPr lang="en-CA" smtClean="0"/>
              <a:pPr/>
              <a:t>3</a:t>
            </a:fld>
            <a:endParaRPr lang="en-CA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62EC5F87-6F00-4FE5-AD5C-220C338B549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14328" y="1602136"/>
            <a:ext cx="4734286" cy="39931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500" dirty="0">
                <a:solidFill>
                  <a:schemeClr val="accent1"/>
                </a:solidFill>
              </a:rPr>
              <a:t>Cost of carbon savings below £300/tCO2e LT for Phase 3 PSDS are very unusual. Technologies that bring cost of carbon savings are likely to be queried by Salix.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500" dirty="0"/>
              <a:t>Programme submitted should include contingencies for resource availability, DNO agreement, engagement with planning authority and delays in delivery of equipment.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500" dirty="0"/>
              <a:t>Costs estimates should include appropriate cost contingencies (latest year-on-year inflation in UK was 5.4%*) – at least 10% for pre-tender stage applications.</a:t>
            </a:r>
          </a:p>
        </p:txBody>
      </p:sp>
      <p:pic>
        <p:nvPicPr>
          <p:cNvPr id="4" name="Picture Placeholder 18">
            <a:extLst>
              <a:ext uri="{FF2B5EF4-FFF2-40B4-BE49-F238E27FC236}">
                <a16:creationId xmlns:a16="http://schemas.microsoft.com/office/drawing/2014/main" id="{7A867A38-4585-CB44-E16C-21B3E73B282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99548" y="187028"/>
            <a:ext cx="6053102" cy="558988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5400">
            <a:noFill/>
          </a:ln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ACEA6DA6-7DA4-0424-1833-35D6415E6750}"/>
              </a:ext>
            </a:extLst>
          </p:cNvPr>
          <p:cNvSpPr/>
          <p:nvPr/>
        </p:nvSpPr>
        <p:spPr>
          <a:xfrm>
            <a:off x="5894387" y="187028"/>
            <a:ext cx="6058263" cy="5588142"/>
          </a:xfrm>
          <a:prstGeom prst="rect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CC5159A-49EC-1D8A-BE7A-50538AE4C25B}"/>
              </a:ext>
            </a:extLst>
          </p:cNvPr>
          <p:cNvSpPr txBox="1"/>
          <p:nvPr/>
        </p:nvSpPr>
        <p:spPr>
          <a:xfrm>
            <a:off x="6391633" y="1469659"/>
            <a:ext cx="3939944" cy="17081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500" dirty="0">
                <a:solidFill>
                  <a:schemeClr val="bg1"/>
                </a:solidFill>
              </a:rPr>
              <a:t>Energy saving calculations and energy consumption should align with benchmarks.</a:t>
            </a:r>
          </a:p>
          <a:p>
            <a:r>
              <a:rPr lang="en-GB" sz="1500" dirty="0">
                <a:solidFill>
                  <a:schemeClr val="bg1"/>
                </a:solidFill>
              </a:rPr>
              <a:t> </a:t>
            </a:r>
          </a:p>
          <a:p>
            <a:r>
              <a:rPr lang="en-GB" sz="1500" dirty="0">
                <a:solidFill>
                  <a:schemeClr val="bg1"/>
                </a:solidFill>
              </a:rPr>
              <a:t>Missing evidence is generally queried and not added as a compliance condition for post-tender stage.</a:t>
            </a:r>
          </a:p>
          <a:p>
            <a:endParaRPr lang="en-GB" sz="1500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19200E6-D289-7C5C-8263-5BF09008431F}"/>
              </a:ext>
            </a:extLst>
          </p:cNvPr>
          <p:cNvSpPr txBox="1"/>
          <p:nvPr/>
        </p:nvSpPr>
        <p:spPr>
          <a:xfrm>
            <a:off x="3212927" y="6204208"/>
            <a:ext cx="610017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chemeClr val="bg2"/>
                </a:solidFill>
              </a:rPr>
              <a:t>* 19/01/2022, </a:t>
            </a:r>
            <a:r>
              <a:rPr lang="en-US" sz="1200" dirty="0">
                <a:solidFill>
                  <a:schemeClr val="bg2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Consumer price inflation, UK - Office for National Statistics</a:t>
            </a:r>
            <a:endParaRPr lang="en-GB" sz="1200" dirty="0">
              <a:solidFill>
                <a:schemeClr val="bg2"/>
              </a:solidFill>
            </a:endParaRPr>
          </a:p>
        </p:txBody>
      </p:sp>
      <p:pic>
        <p:nvPicPr>
          <p:cNvPr id="15" name="Graphic 14" descr="Sustainability outline">
            <a:extLst>
              <a:ext uri="{FF2B5EF4-FFF2-40B4-BE49-F238E27FC236}">
                <a16:creationId xmlns:a16="http://schemas.microsoft.com/office/drawing/2014/main" id="{0D064C24-9FD4-6431-EB08-EE90748EC118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391633" y="495063"/>
            <a:ext cx="868149" cy="86814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671962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8">
            <a:extLst>
              <a:ext uri="{FF2B5EF4-FFF2-40B4-BE49-F238E27FC236}">
                <a16:creationId xmlns:a16="http://schemas.microsoft.com/office/drawing/2014/main" id="{01969D8B-0054-66FA-B194-5E0F22FDB0B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9382" y="2563091"/>
            <a:ext cx="11703268" cy="321382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5400">
            <a:noFill/>
          </a:ln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C3397A-A8EB-2949-9728-524B6D4C73B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E9205E6-0D8F-4FE6-AE74-F8DC77F0BF6E}" type="slidenum">
              <a:rPr lang="en-CA" smtClean="0"/>
              <a:pPr/>
              <a:t>4</a:t>
            </a:fld>
            <a:endParaRPr lang="en-CA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FC91ADB-5016-4807-9F6A-41D7D4D6BC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Salix Success – Risk Register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9B1B031-A9F6-471C-BC92-5278AF44E533}"/>
              </a:ext>
            </a:extLst>
          </p:cNvPr>
          <p:cNvSpPr txBox="1"/>
          <p:nvPr/>
        </p:nvSpPr>
        <p:spPr>
          <a:xfrm>
            <a:off x="911424" y="1290267"/>
            <a:ext cx="5951207" cy="8719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800" u="none" strike="noStrike" dirty="0">
                <a:solidFill>
                  <a:schemeClr val="accent2"/>
                </a:solidFill>
                <a:effectLst/>
              </a:rPr>
              <a:t>List of risks and mitigation measures, risk level. </a:t>
            </a:r>
          </a:p>
          <a:p>
            <a:pPr>
              <a:lnSpc>
                <a:spcPct val="150000"/>
              </a:lnSpc>
            </a:pPr>
            <a:r>
              <a:rPr lang="en-US" sz="1800" u="none" strike="noStrike" dirty="0">
                <a:solidFill>
                  <a:schemeClr val="accent2"/>
                </a:solidFill>
                <a:effectLst/>
              </a:rPr>
              <a:t>Risk register should include risks due to: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0B781C4-863B-ECD3-EF79-EC3A73B3E66E}"/>
              </a:ext>
            </a:extLst>
          </p:cNvPr>
          <p:cNvSpPr/>
          <p:nvPr/>
        </p:nvSpPr>
        <p:spPr>
          <a:xfrm>
            <a:off x="249383" y="2563091"/>
            <a:ext cx="11693236" cy="3213822"/>
          </a:xfrm>
          <a:prstGeom prst="rect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8B8887D-C62F-0217-9F50-02A9573101D5}"/>
              </a:ext>
            </a:extLst>
          </p:cNvPr>
          <p:cNvSpPr txBox="1"/>
          <p:nvPr/>
        </p:nvSpPr>
        <p:spPr>
          <a:xfrm>
            <a:off x="911424" y="2912677"/>
            <a:ext cx="5951207" cy="21270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sz="1500" dirty="0">
                <a:solidFill>
                  <a:schemeClr val="bg1"/>
                </a:solidFill>
              </a:rPr>
              <a:t>Resource</a:t>
            </a:r>
            <a:r>
              <a:rPr lang="en-US" sz="1500" u="none" strike="noStrike" dirty="0">
                <a:solidFill>
                  <a:schemeClr val="bg1"/>
                </a:solidFill>
                <a:effectLst/>
              </a:rPr>
              <a:t> concerns 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sz="1500" dirty="0">
                <a:solidFill>
                  <a:schemeClr val="bg1"/>
                </a:solidFill>
              </a:rPr>
              <a:t>D</a:t>
            </a:r>
            <a:r>
              <a:rPr lang="en-US" sz="1500" u="none" strike="noStrike" dirty="0">
                <a:solidFill>
                  <a:schemeClr val="bg1"/>
                </a:solidFill>
                <a:effectLst/>
              </a:rPr>
              <a:t>elays in delivery of equipment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sz="1500" dirty="0">
                <a:solidFill>
                  <a:schemeClr val="bg1"/>
                </a:solidFill>
              </a:rPr>
              <a:t>U</a:t>
            </a:r>
            <a:r>
              <a:rPr lang="en-US" sz="1500" u="none" strike="noStrike" dirty="0">
                <a:solidFill>
                  <a:schemeClr val="bg1"/>
                </a:solidFill>
                <a:effectLst/>
              </a:rPr>
              <a:t>nforeseen increase in equipment costs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sz="1500" dirty="0">
                <a:solidFill>
                  <a:schemeClr val="bg1"/>
                </a:solidFill>
              </a:rPr>
              <a:t>Statutory consents 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sz="1500" dirty="0">
                <a:solidFill>
                  <a:schemeClr val="bg1"/>
                </a:solidFill>
              </a:rPr>
              <a:t>DNO upgrades 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sz="1500" dirty="0">
                <a:solidFill>
                  <a:schemeClr val="bg1"/>
                </a:solidFill>
              </a:rPr>
              <a:t>Design development</a:t>
            </a:r>
            <a:endParaRPr lang="en-GB" sz="1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0617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C3397A-A8EB-2949-9728-524B6D4C73B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E9205E6-0D8F-4FE6-AE74-F8DC77F0BF6E}" type="slidenum">
              <a:rPr lang="en-CA" smtClean="0"/>
              <a:pPr/>
              <a:t>5</a:t>
            </a:fld>
            <a:endParaRPr lang="en-CA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FC91ADB-5016-4807-9F6A-41D7D4D6BC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Salix Success – Programme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67C0BC2A-A95E-9B2A-B9BE-919347A447E9}"/>
              </a:ext>
            </a:extLst>
          </p:cNvPr>
          <p:cNvGrpSpPr/>
          <p:nvPr/>
        </p:nvGrpSpPr>
        <p:grpSpPr>
          <a:xfrm>
            <a:off x="789792" y="3527029"/>
            <a:ext cx="2631989" cy="1499222"/>
            <a:chOff x="942192" y="3527029"/>
            <a:chExt cx="2631989" cy="1499222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394BBEBA-FF2F-425C-19B1-5F060BE574C9}"/>
                </a:ext>
              </a:extLst>
            </p:cNvPr>
            <p:cNvGrpSpPr/>
            <p:nvPr/>
          </p:nvGrpSpPr>
          <p:grpSpPr>
            <a:xfrm>
              <a:off x="942192" y="4195120"/>
              <a:ext cx="2631989" cy="654908"/>
              <a:chOff x="963827" y="4164227"/>
              <a:chExt cx="2631989" cy="654908"/>
            </a:xfrm>
          </p:grpSpPr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01861BF9-50EC-EE74-E489-2E69AB272D55}"/>
                  </a:ext>
                </a:extLst>
              </p:cNvPr>
              <p:cNvCxnSpPr/>
              <p:nvPr/>
            </p:nvCxnSpPr>
            <p:spPr>
              <a:xfrm>
                <a:off x="963827" y="4164227"/>
                <a:ext cx="0" cy="654908"/>
              </a:xfrm>
              <a:prstGeom prst="line">
                <a:avLst/>
              </a:prstGeom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9" name="Straight Arrow Connector 28">
                <a:extLst>
                  <a:ext uri="{FF2B5EF4-FFF2-40B4-BE49-F238E27FC236}">
                    <a16:creationId xmlns:a16="http://schemas.microsoft.com/office/drawing/2014/main" id="{48B6B253-76A5-FF86-D001-DE3A82358BE0}"/>
                  </a:ext>
                </a:extLst>
              </p:cNvPr>
              <p:cNvCxnSpPr/>
              <p:nvPr/>
            </p:nvCxnSpPr>
            <p:spPr>
              <a:xfrm>
                <a:off x="963827" y="4164227"/>
                <a:ext cx="2631989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  <p:pic>
          <p:nvPicPr>
            <p:cNvPr id="26" name="Graphic 25" descr="Clipboard Ticked outline">
              <a:extLst>
                <a:ext uri="{FF2B5EF4-FFF2-40B4-BE49-F238E27FC236}">
                  <a16:creationId xmlns:a16="http://schemas.microsoft.com/office/drawing/2014/main" id="{8ED49E75-3590-4B74-DA5B-E8620A93BF2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997796" y="3527029"/>
              <a:ext cx="584775" cy="584775"/>
            </a:xfrm>
            <a:prstGeom prst="rect">
              <a:avLst/>
            </a:prstGeom>
          </p:spPr>
        </p:pic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9DAC3935-37BB-D8E8-C8DA-6262E79E10B5}"/>
                </a:ext>
              </a:extLst>
            </p:cNvPr>
            <p:cNvSpPr txBox="1"/>
            <p:nvPr/>
          </p:nvSpPr>
          <p:spPr>
            <a:xfrm>
              <a:off x="997796" y="4241421"/>
              <a:ext cx="2400308" cy="7848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fontAlgn="ctr"/>
              <a:r>
                <a:rPr lang="en-US" sz="1500" dirty="0">
                  <a:solidFill>
                    <a:schemeClr val="tx2"/>
                  </a:solidFill>
                </a:rPr>
                <a:t>Show when </a:t>
              </a:r>
              <a:r>
                <a:rPr lang="en-US" sz="1500" b="1" dirty="0">
                  <a:solidFill>
                    <a:schemeClr val="tx2"/>
                  </a:solidFill>
                </a:rPr>
                <a:t>preferred contractor</a:t>
              </a:r>
              <a:r>
                <a:rPr lang="en-US" sz="1500" dirty="0">
                  <a:solidFill>
                    <a:schemeClr val="tx2"/>
                  </a:solidFill>
                </a:rPr>
                <a:t> is to be appointed.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FA4FBC77-31AB-2611-EF50-25B692FEDD0F}"/>
              </a:ext>
            </a:extLst>
          </p:cNvPr>
          <p:cNvGrpSpPr/>
          <p:nvPr/>
        </p:nvGrpSpPr>
        <p:grpSpPr>
          <a:xfrm>
            <a:off x="3409423" y="2844225"/>
            <a:ext cx="2696862" cy="1276754"/>
            <a:chOff x="3561823" y="2844225"/>
            <a:chExt cx="2696862" cy="1276754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916509AA-2E77-8A60-E62A-4FC7B449B4D8}"/>
                </a:ext>
              </a:extLst>
            </p:cNvPr>
            <p:cNvGrpSpPr/>
            <p:nvPr/>
          </p:nvGrpSpPr>
          <p:grpSpPr>
            <a:xfrm>
              <a:off x="3574181" y="3466071"/>
              <a:ext cx="2631989" cy="654908"/>
              <a:chOff x="963827" y="4164227"/>
              <a:chExt cx="2631989" cy="654908"/>
            </a:xfrm>
          </p:grpSpPr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461C5CE8-1FDD-209F-6726-5DE0B3350776}"/>
                  </a:ext>
                </a:extLst>
              </p:cNvPr>
              <p:cNvCxnSpPr/>
              <p:nvPr/>
            </p:nvCxnSpPr>
            <p:spPr>
              <a:xfrm>
                <a:off x="963827" y="4164227"/>
                <a:ext cx="0" cy="654908"/>
              </a:xfrm>
              <a:prstGeom prst="line">
                <a:avLst/>
              </a:prstGeom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5" name="Straight Arrow Connector 34">
                <a:extLst>
                  <a:ext uri="{FF2B5EF4-FFF2-40B4-BE49-F238E27FC236}">
                    <a16:creationId xmlns:a16="http://schemas.microsoft.com/office/drawing/2014/main" id="{E8DA6DBF-C913-D55B-0BC8-98E12F31A836}"/>
                  </a:ext>
                </a:extLst>
              </p:cNvPr>
              <p:cNvCxnSpPr/>
              <p:nvPr/>
            </p:nvCxnSpPr>
            <p:spPr>
              <a:xfrm>
                <a:off x="963827" y="4164227"/>
                <a:ext cx="2631989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  <p:pic>
          <p:nvPicPr>
            <p:cNvPr id="32" name="Graphic 31" descr="Priorities outline">
              <a:extLst>
                <a:ext uri="{FF2B5EF4-FFF2-40B4-BE49-F238E27FC236}">
                  <a16:creationId xmlns:a16="http://schemas.microsoft.com/office/drawing/2014/main" id="{18979E65-F937-EDE7-3A41-5A5719B572D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3561823" y="2844225"/>
              <a:ext cx="584775" cy="584775"/>
            </a:xfrm>
            <a:prstGeom prst="rect">
              <a:avLst/>
            </a:prstGeom>
          </p:spPr>
        </p:pic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FB7FBC2F-5160-711E-57F2-067CDB42BE34}"/>
                </a:ext>
              </a:extLst>
            </p:cNvPr>
            <p:cNvSpPr txBox="1"/>
            <p:nvPr/>
          </p:nvSpPr>
          <p:spPr>
            <a:xfrm>
              <a:off x="3694664" y="3513092"/>
              <a:ext cx="2564021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fontAlgn="ctr"/>
              <a:r>
                <a:rPr lang="en-US" sz="1500" dirty="0">
                  <a:solidFill>
                    <a:schemeClr val="tx2"/>
                  </a:solidFill>
                </a:rPr>
                <a:t>Allowance for </a:t>
              </a:r>
              <a:r>
                <a:rPr lang="en-US" sz="1500" b="1" dirty="0">
                  <a:solidFill>
                    <a:schemeClr val="tx2"/>
                  </a:solidFill>
                </a:rPr>
                <a:t>DNO approval </a:t>
              </a:r>
              <a:r>
                <a:rPr lang="en-US" sz="1500" dirty="0">
                  <a:solidFill>
                    <a:schemeClr val="tx2"/>
                  </a:solidFill>
                </a:rPr>
                <a:t>(min 6 weeks).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4FE5C3E1-93AE-8A78-E5CF-357ACDD32EC2}"/>
              </a:ext>
            </a:extLst>
          </p:cNvPr>
          <p:cNvGrpSpPr/>
          <p:nvPr/>
        </p:nvGrpSpPr>
        <p:grpSpPr>
          <a:xfrm>
            <a:off x="6029054" y="2158063"/>
            <a:ext cx="2690681" cy="1791467"/>
            <a:chOff x="6181454" y="2158063"/>
            <a:chExt cx="2690681" cy="1791467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D679A5E6-8E34-925B-E90D-C46233CDA037}"/>
                </a:ext>
              </a:extLst>
            </p:cNvPr>
            <p:cNvGrpSpPr/>
            <p:nvPr/>
          </p:nvGrpSpPr>
          <p:grpSpPr>
            <a:xfrm>
              <a:off x="6230883" y="2737023"/>
              <a:ext cx="2631989" cy="654908"/>
              <a:chOff x="963827" y="4164227"/>
              <a:chExt cx="2631989" cy="654908"/>
            </a:xfrm>
          </p:grpSpPr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70C40C03-2E43-817F-0387-9D2954ADCDA8}"/>
                  </a:ext>
                </a:extLst>
              </p:cNvPr>
              <p:cNvCxnSpPr/>
              <p:nvPr/>
            </p:nvCxnSpPr>
            <p:spPr>
              <a:xfrm>
                <a:off x="963827" y="4164227"/>
                <a:ext cx="0" cy="654908"/>
              </a:xfrm>
              <a:prstGeom prst="line">
                <a:avLst/>
              </a:prstGeom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41" name="Straight Arrow Connector 40">
                <a:extLst>
                  <a:ext uri="{FF2B5EF4-FFF2-40B4-BE49-F238E27FC236}">
                    <a16:creationId xmlns:a16="http://schemas.microsoft.com/office/drawing/2014/main" id="{5885A8ED-4835-FE94-B292-104A7F38346C}"/>
                  </a:ext>
                </a:extLst>
              </p:cNvPr>
              <p:cNvCxnSpPr/>
              <p:nvPr/>
            </p:nvCxnSpPr>
            <p:spPr>
              <a:xfrm>
                <a:off x="963827" y="4164227"/>
                <a:ext cx="2631989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  <p:pic>
          <p:nvPicPr>
            <p:cNvPr id="38" name="Graphic 37" descr="Daily calendar outline">
              <a:extLst>
                <a:ext uri="{FF2B5EF4-FFF2-40B4-BE49-F238E27FC236}">
                  <a16:creationId xmlns:a16="http://schemas.microsoft.com/office/drawing/2014/main" id="{1B1231DF-F872-4430-5408-E05456EBE2D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6181454" y="2158063"/>
              <a:ext cx="584775" cy="584775"/>
            </a:xfrm>
            <a:prstGeom prst="rect">
              <a:avLst/>
            </a:prstGeom>
          </p:spPr>
        </p:pic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94AF183D-109F-3F99-89A6-6BD4161A03B2}"/>
                </a:ext>
              </a:extLst>
            </p:cNvPr>
            <p:cNvSpPr txBox="1"/>
            <p:nvPr/>
          </p:nvSpPr>
          <p:spPr>
            <a:xfrm>
              <a:off x="6308114" y="2779979"/>
              <a:ext cx="2564021" cy="116955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00000"/>
                </a:lnSpc>
                <a:buClr>
                  <a:schemeClr val="accent2"/>
                </a:buClr>
                <a:buSzPct val="100000"/>
              </a:pPr>
              <a:r>
                <a:rPr lang="en-US" sz="1400" dirty="0">
                  <a:solidFill>
                    <a:schemeClr val="tx2"/>
                  </a:solidFill>
                </a:rPr>
                <a:t>Equipment </a:t>
              </a:r>
              <a:r>
                <a:rPr lang="en-US" sz="1400" b="1" dirty="0">
                  <a:solidFill>
                    <a:schemeClr val="tx2"/>
                  </a:solidFill>
                </a:rPr>
                <a:t>procurement timescales </a:t>
              </a:r>
              <a:r>
                <a:rPr lang="en-US" sz="1400" dirty="0">
                  <a:solidFill>
                    <a:schemeClr val="tx2"/>
                  </a:solidFill>
                </a:rPr>
                <a:t>(typically 2-3 months for ASHPs, but judgement from engineer required).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35E2CD35-90DA-A9EC-F662-BA71EB01DA55}"/>
              </a:ext>
            </a:extLst>
          </p:cNvPr>
          <p:cNvGrpSpPr/>
          <p:nvPr/>
        </p:nvGrpSpPr>
        <p:grpSpPr>
          <a:xfrm>
            <a:off x="8516881" y="1478805"/>
            <a:ext cx="6390445" cy="1159364"/>
            <a:chOff x="8669281" y="1478805"/>
            <a:chExt cx="6390445" cy="1159364"/>
          </a:xfrm>
        </p:grpSpPr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BB308BC0-1D93-99E1-5750-DDE94AE9C08A}"/>
                </a:ext>
              </a:extLst>
            </p:cNvPr>
            <p:cNvGrpSpPr/>
            <p:nvPr/>
          </p:nvGrpSpPr>
          <p:grpSpPr>
            <a:xfrm>
              <a:off x="8669281" y="1478805"/>
              <a:ext cx="2800867" cy="1159364"/>
              <a:chOff x="8669281" y="1478805"/>
              <a:chExt cx="2800867" cy="1159364"/>
            </a:xfrm>
          </p:grpSpPr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E7973E7A-BF93-6C31-CF5E-C54B44629790}"/>
                  </a:ext>
                </a:extLst>
              </p:cNvPr>
              <p:cNvGrpSpPr/>
              <p:nvPr/>
            </p:nvGrpSpPr>
            <p:grpSpPr>
              <a:xfrm>
                <a:off x="8838159" y="1983261"/>
                <a:ext cx="2631989" cy="654908"/>
                <a:chOff x="963827" y="4164227"/>
                <a:chExt cx="2631989" cy="654908"/>
              </a:xfrm>
            </p:grpSpPr>
            <p:cxnSp>
              <p:nvCxnSpPr>
                <p:cNvPr id="47" name="Straight Connector 46">
                  <a:extLst>
                    <a:ext uri="{FF2B5EF4-FFF2-40B4-BE49-F238E27FC236}">
                      <a16:creationId xmlns:a16="http://schemas.microsoft.com/office/drawing/2014/main" id="{6689B335-5870-9969-66E7-6E69C19AE49A}"/>
                    </a:ext>
                  </a:extLst>
                </p:cNvPr>
                <p:cNvCxnSpPr/>
                <p:nvPr/>
              </p:nvCxnSpPr>
              <p:spPr>
                <a:xfrm>
                  <a:off x="963827" y="4164227"/>
                  <a:ext cx="0" cy="654908"/>
                </a:xfrm>
                <a:prstGeom prst="line">
                  <a:avLst/>
                </a:prstGeom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Arrow Connector 47">
                  <a:extLst>
                    <a:ext uri="{FF2B5EF4-FFF2-40B4-BE49-F238E27FC236}">
                      <a16:creationId xmlns:a16="http://schemas.microsoft.com/office/drawing/2014/main" id="{AC2299DE-160E-7F69-1D45-792DDCEBE182}"/>
                    </a:ext>
                  </a:extLst>
                </p:cNvPr>
                <p:cNvCxnSpPr/>
                <p:nvPr/>
              </p:nvCxnSpPr>
              <p:spPr>
                <a:xfrm>
                  <a:off x="963827" y="4164227"/>
                  <a:ext cx="2631989" cy="0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</p:grpSp>
          <p:pic>
            <p:nvPicPr>
              <p:cNvPr id="46" name="Graphic 45" descr="Checkbox Ticked outline">
                <a:extLst>
                  <a:ext uri="{FF2B5EF4-FFF2-40B4-BE49-F238E27FC236}">
                    <a16:creationId xmlns:a16="http://schemas.microsoft.com/office/drawing/2014/main" id="{6BC543A3-7D85-3E6F-BA83-D247AC2AFBD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p:blipFill>
            <p:spPr>
              <a:xfrm>
                <a:off x="8669281" y="1478805"/>
                <a:ext cx="584775" cy="584775"/>
              </a:xfrm>
              <a:prstGeom prst="rect">
                <a:avLst/>
              </a:prstGeom>
            </p:spPr>
          </p:pic>
        </p:grp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DAB7550A-E02A-6561-D557-5B74A6C83E39}"/>
                </a:ext>
              </a:extLst>
            </p:cNvPr>
            <p:cNvSpPr txBox="1"/>
            <p:nvPr/>
          </p:nvSpPr>
          <p:spPr>
            <a:xfrm>
              <a:off x="8961668" y="2060334"/>
              <a:ext cx="6098058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00000"/>
                </a:lnSpc>
                <a:buClr>
                  <a:schemeClr val="accent2"/>
                </a:buClr>
                <a:buSzPct val="100000"/>
              </a:pPr>
              <a:r>
                <a:rPr lang="en-GB" sz="1400" b="1" dirty="0">
                  <a:solidFill>
                    <a:schemeClr val="tx2"/>
                  </a:solidFill>
                </a:rPr>
                <a:t>Planning approval </a:t>
              </a:r>
              <a:r>
                <a:rPr lang="en-GB" sz="1400" dirty="0">
                  <a:solidFill>
                    <a:schemeClr val="tx2"/>
                  </a:solidFill>
                </a:rPr>
                <a:t>if required.</a:t>
              </a:r>
              <a:endParaRPr lang="en-US" sz="1400" dirty="0">
                <a:solidFill>
                  <a:schemeClr val="tx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88616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C3397A-A8EB-2949-9728-524B6D4C73B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E9205E6-0D8F-4FE6-AE74-F8DC77F0BF6E}" type="slidenum">
              <a:rPr lang="en-CA" smtClean="0"/>
              <a:pPr/>
              <a:t>6</a:t>
            </a:fld>
            <a:endParaRPr lang="en-CA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FC91ADB-5016-4807-9F6A-41D7D4D6BC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Salix Success – Commercial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9B1B031-A9F6-471C-BC92-5278AF44E533}"/>
              </a:ext>
            </a:extLst>
          </p:cNvPr>
          <p:cNvSpPr txBox="1"/>
          <p:nvPr/>
        </p:nvSpPr>
        <p:spPr>
          <a:xfrm>
            <a:off x="911424" y="1484133"/>
            <a:ext cx="5730008" cy="36274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500" dirty="0">
                <a:solidFill>
                  <a:schemeClr val="accent1"/>
                </a:solidFill>
              </a:rPr>
              <a:t>Evidence to justify each cost breakdown items in form: </a:t>
            </a:r>
          </a:p>
          <a:p>
            <a:endParaRPr lang="en-GB" sz="1500" dirty="0">
              <a:solidFill>
                <a:schemeClr val="accent1"/>
              </a:solidFill>
            </a:endParaRP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GB" sz="1500" dirty="0">
                <a:solidFill>
                  <a:schemeClr val="tx2"/>
                </a:solidFill>
              </a:rPr>
              <a:t>Design and engineering costs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GB" sz="1500" dirty="0">
                <a:solidFill>
                  <a:schemeClr val="tx2"/>
                </a:solidFill>
              </a:rPr>
              <a:t>Main equipment cost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GB" sz="1500" dirty="0">
                <a:solidFill>
                  <a:schemeClr val="tx2"/>
                </a:solidFill>
              </a:rPr>
              <a:t>Installation &amp; commissioning cost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GB" sz="1500" dirty="0">
                <a:solidFill>
                  <a:schemeClr val="tx2"/>
                </a:solidFill>
              </a:rPr>
              <a:t>Project delivery cost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GB" sz="1500" dirty="0">
                <a:solidFill>
                  <a:schemeClr val="tx2"/>
                </a:solidFill>
              </a:rPr>
              <a:t>Contingency costs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GB" sz="1500" dirty="0">
                <a:solidFill>
                  <a:schemeClr val="tx2"/>
                </a:solidFill>
              </a:rPr>
              <a:t>Other project costs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GB" sz="1500" dirty="0">
                <a:solidFill>
                  <a:schemeClr val="tx2"/>
                </a:solidFill>
              </a:rPr>
              <a:t>VAT.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GB" sz="1500" dirty="0">
                <a:solidFill>
                  <a:schemeClr val="tx2"/>
                </a:solidFill>
              </a:rPr>
              <a:t>References to Spons or past projects are valid</a:t>
            </a:r>
          </a:p>
          <a:p>
            <a:pPr>
              <a:lnSpc>
                <a:spcPct val="150000"/>
              </a:lnSpc>
            </a:pPr>
            <a:endParaRPr lang="en-GB" sz="1500" dirty="0">
              <a:solidFill>
                <a:schemeClr val="tx2"/>
              </a:solidFill>
            </a:endParaRPr>
          </a:p>
        </p:txBody>
      </p:sp>
      <p:pic>
        <p:nvPicPr>
          <p:cNvPr id="2" name="Picture Placeholder 18">
            <a:extLst>
              <a:ext uri="{FF2B5EF4-FFF2-40B4-BE49-F238E27FC236}">
                <a16:creationId xmlns:a16="http://schemas.microsoft.com/office/drawing/2014/main" id="{A8404F09-F191-9C9E-0444-142FC34F14D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76108" y="187028"/>
            <a:ext cx="5676542" cy="558988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5400">
            <a:noFill/>
          </a:ln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6503063F-AA00-FC1B-69A0-16A7DB56614F}"/>
              </a:ext>
            </a:extLst>
          </p:cNvPr>
          <p:cNvSpPr/>
          <p:nvPr/>
        </p:nvSpPr>
        <p:spPr>
          <a:xfrm>
            <a:off x="6276109" y="188771"/>
            <a:ext cx="5676541" cy="5588142"/>
          </a:xfrm>
          <a:prstGeom prst="rect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9588F97-C731-39C7-46FA-807F16B48C09}"/>
              </a:ext>
            </a:extLst>
          </p:cNvPr>
          <p:cNvSpPr txBox="1"/>
          <p:nvPr/>
        </p:nvSpPr>
        <p:spPr>
          <a:xfrm>
            <a:off x="6641432" y="1469659"/>
            <a:ext cx="3597494" cy="12464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500" dirty="0">
                <a:solidFill>
                  <a:schemeClr val="bg1"/>
                </a:solidFill>
              </a:rPr>
              <a:t>Appropriate contingency should be allowed for (assessor to judge appropriate cost contingency). Try to include quotes – PV and heat pumps.</a:t>
            </a:r>
          </a:p>
          <a:p>
            <a:endParaRPr lang="en-GB" sz="1500" dirty="0">
              <a:solidFill>
                <a:schemeClr val="bg1"/>
              </a:solidFill>
            </a:endParaRPr>
          </a:p>
        </p:txBody>
      </p:sp>
      <p:pic>
        <p:nvPicPr>
          <p:cNvPr id="17" name="Graphic 16" descr="Money outline">
            <a:extLst>
              <a:ext uri="{FF2B5EF4-FFF2-40B4-BE49-F238E27FC236}">
                <a16:creationId xmlns:a16="http://schemas.microsoft.com/office/drawing/2014/main" id="{0CBF69F6-2EE9-79D9-170D-5980B794A2E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843499" y="47280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9646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Placeholder 7">
            <a:extLst>
              <a:ext uri="{FF2B5EF4-FFF2-40B4-BE49-F238E27FC236}">
                <a16:creationId xmlns:a16="http://schemas.microsoft.com/office/drawing/2014/main" id="{F00DE62D-1E45-9DC0-ED51-193C3483730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76108" y="152399"/>
            <a:ext cx="5676541" cy="5622235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C3397A-A8EB-2949-9728-524B6D4C73B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E9205E6-0D8F-4FE6-AE74-F8DC77F0BF6E}" type="slidenum">
              <a:rPr lang="en-CA" smtClean="0"/>
              <a:pPr/>
              <a:t>7</a:t>
            </a:fld>
            <a:endParaRPr lang="en-CA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FC91ADB-5016-4807-9F6A-41D7D4D6BC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Salix Success – </a:t>
            </a:r>
            <a:br>
              <a:rPr lang="en-GB" dirty="0"/>
            </a:br>
            <a:r>
              <a:rPr lang="en-GB" dirty="0"/>
              <a:t>Like for Like Replacement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9B1B031-A9F6-471C-BC92-5278AF44E533}"/>
              </a:ext>
            </a:extLst>
          </p:cNvPr>
          <p:cNvSpPr txBox="1"/>
          <p:nvPr/>
        </p:nvSpPr>
        <p:spPr>
          <a:xfrm>
            <a:off x="911424" y="1443744"/>
            <a:ext cx="4181267" cy="38583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500" dirty="0">
                <a:solidFill>
                  <a:schemeClr val="accent1"/>
                </a:solidFill>
              </a:rPr>
              <a:t>References to Spons, emails from manufacturers, quotations from previous projects or similar. </a:t>
            </a:r>
          </a:p>
          <a:p>
            <a:pPr>
              <a:lnSpc>
                <a:spcPct val="150000"/>
              </a:lnSpc>
            </a:pPr>
            <a:endParaRPr lang="en-GB" sz="1500" dirty="0">
              <a:solidFill>
                <a:schemeClr val="tx2"/>
              </a:solidFill>
            </a:endParaRPr>
          </a:p>
          <a:p>
            <a:pPr>
              <a:lnSpc>
                <a:spcPct val="150000"/>
              </a:lnSpc>
            </a:pPr>
            <a:r>
              <a:rPr lang="en-GB" sz="1500" dirty="0">
                <a:solidFill>
                  <a:schemeClr val="tx2"/>
                </a:solidFill>
              </a:rPr>
              <a:t>Like-for-like costs should include but are not limited to new controls, pumps, expansion vessels, pipework and insulation, cost of removing the end-of-life heating system, cost of installing the conventional heating system, commissioning work. </a:t>
            </a:r>
          </a:p>
          <a:p>
            <a:pPr>
              <a:lnSpc>
                <a:spcPct val="150000"/>
              </a:lnSpc>
            </a:pPr>
            <a:endParaRPr lang="en-GB" sz="1500" dirty="0">
              <a:solidFill>
                <a:schemeClr val="tx2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F7F31AE-8CBB-B5BD-1730-974D1D342E89}"/>
              </a:ext>
            </a:extLst>
          </p:cNvPr>
          <p:cNvSpPr/>
          <p:nvPr/>
        </p:nvSpPr>
        <p:spPr>
          <a:xfrm>
            <a:off x="6276108" y="188771"/>
            <a:ext cx="5676541" cy="5588142"/>
          </a:xfrm>
          <a:prstGeom prst="rect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89E7B05-2BE5-75C9-B162-1B7F56518C89}"/>
              </a:ext>
            </a:extLst>
          </p:cNvPr>
          <p:cNvSpPr txBox="1"/>
          <p:nvPr/>
        </p:nvSpPr>
        <p:spPr>
          <a:xfrm>
            <a:off x="6641015" y="1469659"/>
            <a:ext cx="3195712" cy="13080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</a:rPr>
              <a:t>Quotations from contractors (including supply, installation design and other costs) confirming costs.</a:t>
            </a:r>
          </a:p>
          <a:p>
            <a:endParaRPr lang="en-GB" sz="1500" dirty="0">
              <a:solidFill>
                <a:schemeClr val="bg1"/>
              </a:solidFill>
            </a:endParaRPr>
          </a:p>
        </p:txBody>
      </p:sp>
      <p:pic>
        <p:nvPicPr>
          <p:cNvPr id="10" name="Graphic 9" descr="Money outline">
            <a:extLst>
              <a:ext uri="{FF2B5EF4-FFF2-40B4-BE49-F238E27FC236}">
                <a16:creationId xmlns:a16="http://schemas.microsoft.com/office/drawing/2014/main" id="{51A5EDD4-F739-DFE5-AA13-B775CC87C0E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843082" y="47280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2493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Placeholder 7">
            <a:extLst>
              <a:ext uri="{FF2B5EF4-FFF2-40B4-BE49-F238E27FC236}">
                <a16:creationId xmlns:a16="http://schemas.microsoft.com/office/drawing/2014/main" id="{59576476-E9A3-3207-66CD-D18694CD0EB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76108" y="152399"/>
            <a:ext cx="5676541" cy="5622235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781F9E7D-5AF8-415F-50BD-FE4FC5A9EE78}"/>
              </a:ext>
            </a:extLst>
          </p:cNvPr>
          <p:cNvSpPr/>
          <p:nvPr/>
        </p:nvSpPr>
        <p:spPr>
          <a:xfrm>
            <a:off x="6276107" y="188771"/>
            <a:ext cx="5676541" cy="5588142"/>
          </a:xfrm>
          <a:prstGeom prst="rect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E5DB69F3-A495-E7F3-3A1B-A0BD9B8D206C}"/>
              </a:ext>
            </a:extLst>
          </p:cNvPr>
          <p:cNvSpPr txBox="1">
            <a:spLocks/>
          </p:cNvSpPr>
          <p:nvPr/>
        </p:nvSpPr>
        <p:spPr>
          <a:xfrm>
            <a:off x="11473952" y="6481207"/>
            <a:ext cx="478699" cy="18976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r" defTabSz="914400" rtl="0" eaLnBrk="1" latinLnBrk="0" hangingPunct="1">
              <a:defRPr sz="800" kern="1200" baseline="0">
                <a:solidFill>
                  <a:schemeClr val="tx2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E9205E6-0D8F-4FE6-AE74-F8DC77F0BF6E}" type="slidenum">
              <a:rPr lang="en-CA" smtClean="0"/>
              <a:pPr/>
              <a:t>8</a:t>
            </a:fld>
            <a:endParaRPr lang="en-C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C3397A-A8EB-2949-9728-524B6D4C73B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E9205E6-0D8F-4FE6-AE74-F8DC77F0BF6E}" type="slidenum">
              <a:rPr lang="en-CA" smtClean="0"/>
              <a:pPr/>
              <a:t>8</a:t>
            </a:fld>
            <a:endParaRPr lang="en-CA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FC91ADB-5016-4807-9F6A-41D7D4D6BC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Salix Success – Procurement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9B1B031-A9F6-471C-BC92-5278AF44E533}"/>
              </a:ext>
            </a:extLst>
          </p:cNvPr>
          <p:cNvSpPr txBox="1"/>
          <p:nvPr/>
        </p:nvSpPr>
        <p:spPr>
          <a:xfrm>
            <a:off x="911424" y="1290267"/>
            <a:ext cx="4692611" cy="14345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500" dirty="0">
                <a:solidFill>
                  <a:schemeClr val="accent1"/>
                </a:solidFill>
              </a:rPr>
              <a:t>Evidence to demonstrate that the procurement process is to follow compliant competition and value for money, in line with internationally and nationally agreed obligations and regulations.</a:t>
            </a:r>
          </a:p>
        </p:txBody>
      </p:sp>
      <p:pic>
        <p:nvPicPr>
          <p:cNvPr id="12" name="Graphic 11" descr="Shield Tick outline">
            <a:extLst>
              <a:ext uri="{FF2B5EF4-FFF2-40B4-BE49-F238E27FC236}">
                <a16:creationId xmlns:a16="http://schemas.microsoft.com/office/drawing/2014/main" id="{E1E7D0C3-F1F8-4ED5-FAC2-DA4D1A521C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537266" y="3333176"/>
            <a:ext cx="2176035" cy="2176035"/>
          </a:xfrm>
          <a:prstGeom prst="rect">
            <a:avLst/>
          </a:prstGeom>
        </p:spPr>
      </p:pic>
      <p:sp>
        <p:nvSpPr>
          <p:cNvPr id="14" name="Slide Number Placeholder 3">
            <a:extLst>
              <a:ext uri="{FF2B5EF4-FFF2-40B4-BE49-F238E27FC236}">
                <a16:creationId xmlns:a16="http://schemas.microsoft.com/office/drawing/2014/main" id="{51636253-C2DF-C0ED-CB1C-5A0A5EF42970}"/>
              </a:ext>
            </a:extLst>
          </p:cNvPr>
          <p:cNvSpPr txBox="1">
            <a:spLocks/>
          </p:cNvSpPr>
          <p:nvPr/>
        </p:nvSpPr>
        <p:spPr>
          <a:xfrm>
            <a:off x="11473952" y="6481207"/>
            <a:ext cx="478699" cy="18976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r" defTabSz="914400" rtl="0" eaLnBrk="1" latinLnBrk="0" hangingPunct="1">
              <a:defRPr sz="800" kern="1200" baseline="0">
                <a:solidFill>
                  <a:schemeClr val="tx2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E9205E6-0D8F-4FE6-AE74-F8DC77F0BF6E}" type="slidenum">
              <a:rPr lang="en-CA" smtClean="0"/>
              <a:pPr/>
              <a:t>8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216787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7">
            <a:extLst>
              <a:ext uri="{FF2B5EF4-FFF2-40B4-BE49-F238E27FC236}">
                <a16:creationId xmlns:a16="http://schemas.microsoft.com/office/drawing/2014/main" id="{F8159A85-EBD0-6EAB-0BB0-8938678A78F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76108" y="152399"/>
            <a:ext cx="5676541" cy="562223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67D68EA-81D9-44FF-8A4C-1E4CC7B64DE6}"/>
              </a:ext>
            </a:extLst>
          </p:cNvPr>
          <p:cNvSpPr/>
          <p:nvPr/>
        </p:nvSpPr>
        <p:spPr>
          <a:xfrm>
            <a:off x="6276107" y="188771"/>
            <a:ext cx="5676541" cy="5588142"/>
          </a:xfrm>
          <a:prstGeom prst="rect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C3397A-A8EB-2949-9728-524B6D4C73B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E9205E6-0D8F-4FE6-AE74-F8DC77F0BF6E}" type="slidenum">
              <a:rPr lang="en-CA" smtClean="0"/>
              <a:pPr/>
              <a:t>9</a:t>
            </a:fld>
            <a:endParaRPr lang="en-CA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FC91ADB-5016-4807-9F6A-41D7D4D6BC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1424" y="645392"/>
            <a:ext cx="4713521" cy="921966"/>
          </a:xfrm>
        </p:spPr>
        <p:txBody>
          <a:bodyPr/>
          <a:lstStyle/>
          <a:p>
            <a:r>
              <a:rPr lang="en-GB" dirty="0"/>
              <a:t>Salix Success – Measurement and Verification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9B1B031-A9F6-471C-BC92-5278AF44E533}"/>
              </a:ext>
            </a:extLst>
          </p:cNvPr>
          <p:cNvSpPr txBox="1"/>
          <p:nvPr/>
        </p:nvSpPr>
        <p:spPr>
          <a:xfrm>
            <a:off x="911424" y="1996849"/>
            <a:ext cx="4256321" cy="31657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500" dirty="0">
                <a:solidFill>
                  <a:schemeClr val="accent1"/>
                </a:solidFill>
              </a:rPr>
              <a:t>Evidence to demonstrate commitment to carrying an M&amp;V Plan (manual reading or BMS-based; if manual then how are readings going to take place when buildings are unoccupied). </a:t>
            </a:r>
          </a:p>
          <a:p>
            <a:pPr>
              <a:lnSpc>
                <a:spcPct val="150000"/>
              </a:lnSpc>
            </a:pPr>
            <a:endParaRPr lang="en-GB" sz="1500" dirty="0">
              <a:solidFill>
                <a:schemeClr val="tx2"/>
              </a:solidFill>
            </a:endParaRPr>
          </a:p>
          <a:p>
            <a:pPr>
              <a:lnSpc>
                <a:spcPct val="150000"/>
              </a:lnSpc>
            </a:pPr>
            <a:r>
              <a:rPr lang="en-GB" sz="1500" dirty="0">
                <a:solidFill>
                  <a:schemeClr val="tx2"/>
                </a:solidFill>
              </a:rPr>
              <a:t>CIBSE TM63 provides guidance on what an M&amp;V plan should include. </a:t>
            </a:r>
          </a:p>
          <a:p>
            <a:pPr>
              <a:lnSpc>
                <a:spcPct val="150000"/>
              </a:lnSpc>
            </a:pPr>
            <a:endParaRPr lang="en-GB" sz="1500" dirty="0">
              <a:solidFill>
                <a:schemeClr val="tx2"/>
              </a:solidFill>
            </a:endParaRPr>
          </a:p>
          <a:p>
            <a:pPr>
              <a:lnSpc>
                <a:spcPct val="150000"/>
              </a:lnSpc>
            </a:pPr>
            <a:r>
              <a:rPr lang="en-GB" sz="1500" dirty="0">
                <a:solidFill>
                  <a:schemeClr val="tx2"/>
                </a:solidFill>
              </a:rPr>
              <a:t>M&amp;V Execution Plan.</a:t>
            </a:r>
          </a:p>
        </p:txBody>
      </p:sp>
      <p:pic>
        <p:nvPicPr>
          <p:cNvPr id="3" name="Graphic 2" descr="Speedometer Middle outline">
            <a:extLst>
              <a:ext uri="{FF2B5EF4-FFF2-40B4-BE49-F238E27FC236}">
                <a16:creationId xmlns:a16="http://schemas.microsoft.com/office/drawing/2014/main" id="{C6DAF0E0-C72F-4E6B-8642-2D9306C53B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798930" y="3292643"/>
            <a:ext cx="2675022" cy="2675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4758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ARTICULATE_SLIDE_THUMBNAIL_REFRESH" val="1"/>
  <p:tag name="ARTICULATE_SLIDE_COUNT" val="6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SNC Lavalin F&amp;G Grey Template">
  <a:themeElements>
    <a:clrScheme name="SNC PPT">
      <a:dk1>
        <a:sysClr val="windowText" lastClr="000000"/>
      </a:dk1>
      <a:lt1>
        <a:sysClr val="window" lastClr="FFFFFF"/>
      </a:lt1>
      <a:dk2>
        <a:srgbClr val="58595B"/>
      </a:dk2>
      <a:lt2>
        <a:srgbClr val="CBCCCE"/>
      </a:lt2>
      <a:accent1>
        <a:srgbClr val="005A84"/>
      </a:accent1>
      <a:accent2>
        <a:srgbClr val="00A2DB"/>
      </a:accent2>
      <a:accent3>
        <a:srgbClr val="84D5F7"/>
      </a:accent3>
      <a:accent4>
        <a:srgbClr val="D4E1EC"/>
      </a:accent4>
      <a:accent5>
        <a:srgbClr val="00ABA0"/>
      </a:accent5>
      <a:accent6>
        <a:srgbClr val="888A8C"/>
      </a:accent6>
      <a:hlink>
        <a:srgbClr val="000000"/>
      </a:hlink>
      <a:folHlink>
        <a:srgbClr val="000000"/>
      </a:folHlink>
    </a:clrScheme>
    <a:fontScheme name="snclavali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sz="1500" dirty="0" err="1" smtClean="0">
            <a:solidFill>
              <a:schemeClr val="tx2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SNC Lavalin F&amp;G White Template">
  <a:themeElements>
    <a:clrScheme name="SNC PPT">
      <a:dk1>
        <a:sysClr val="windowText" lastClr="000000"/>
      </a:dk1>
      <a:lt1>
        <a:sysClr val="window" lastClr="FFFFFF"/>
      </a:lt1>
      <a:dk2>
        <a:srgbClr val="58595B"/>
      </a:dk2>
      <a:lt2>
        <a:srgbClr val="CBCCCE"/>
      </a:lt2>
      <a:accent1>
        <a:srgbClr val="005A84"/>
      </a:accent1>
      <a:accent2>
        <a:srgbClr val="00A2DB"/>
      </a:accent2>
      <a:accent3>
        <a:srgbClr val="84D5F7"/>
      </a:accent3>
      <a:accent4>
        <a:srgbClr val="D4E1EC"/>
      </a:accent4>
      <a:accent5>
        <a:srgbClr val="00ABA0"/>
      </a:accent5>
      <a:accent6>
        <a:srgbClr val="888A8C"/>
      </a:accent6>
      <a:hlink>
        <a:srgbClr val="000000"/>
      </a:hlink>
      <a:folHlink>
        <a:srgbClr val="000000"/>
      </a:folHlink>
    </a:clrScheme>
    <a:fontScheme name="snclavali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SNC Lavalin F&amp;G Grey Template">
  <a:themeElements>
    <a:clrScheme name="SNC PPT">
      <a:dk1>
        <a:sysClr val="windowText" lastClr="000000"/>
      </a:dk1>
      <a:lt1>
        <a:sysClr val="window" lastClr="FFFFFF"/>
      </a:lt1>
      <a:dk2>
        <a:srgbClr val="58595B"/>
      </a:dk2>
      <a:lt2>
        <a:srgbClr val="CBCCCE"/>
      </a:lt2>
      <a:accent1>
        <a:srgbClr val="005A84"/>
      </a:accent1>
      <a:accent2>
        <a:srgbClr val="00A2DB"/>
      </a:accent2>
      <a:accent3>
        <a:srgbClr val="84D5F7"/>
      </a:accent3>
      <a:accent4>
        <a:srgbClr val="D4E1EC"/>
      </a:accent4>
      <a:accent5>
        <a:srgbClr val="00ABA0"/>
      </a:accent5>
      <a:accent6>
        <a:srgbClr val="888A8C"/>
      </a:accent6>
      <a:hlink>
        <a:srgbClr val="000000"/>
      </a:hlink>
      <a:folHlink>
        <a:srgbClr val="000000"/>
      </a:folHlink>
    </a:clrScheme>
    <a:fontScheme name="snclavali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sz="1500" dirty="0" err="1" smtClean="0">
            <a:solidFill>
              <a:schemeClr val="tx2"/>
            </a:solidFill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11888</TotalTime>
  <Words>841</Words>
  <Application>Microsoft Macintosh PowerPoint</Application>
  <PresentationFormat>Widescreen</PresentationFormat>
  <Paragraphs>129</Paragraphs>
  <Slides>15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Flama Basic</vt:lpstr>
      <vt:lpstr>Calibri</vt:lpstr>
      <vt:lpstr>Lucida Grande</vt:lpstr>
      <vt:lpstr>SNC Lavalin F&amp;G Grey Template</vt:lpstr>
      <vt:lpstr>SNC Lavalin F&amp;G White Template</vt:lpstr>
      <vt:lpstr>1_SNC Lavalin F&amp;G Grey Template</vt:lpstr>
      <vt:lpstr>Emergency Services Environment and Sustainability Group</vt:lpstr>
      <vt:lpstr>Salix Finance </vt:lpstr>
      <vt:lpstr>Technical Advisor –  Common Issues</vt:lpstr>
      <vt:lpstr>Salix Success – Risk Register</vt:lpstr>
      <vt:lpstr>Salix Success – Programme</vt:lpstr>
      <vt:lpstr>Salix Success – Commercial</vt:lpstr>
      <vt:lpstr>Salix Success –  Like for Like Replacement</vt:lpstr>
      <vt:lpstr>Salix Success – Procurement</vt:lpstr>
      <vt:lpstr>Salix Success – Measurement and Verification</vt:lpstr>
      <vt:lpstr>Salix Success – Feasibility </vt:lpstr>
      <vt:lpstr>Salix Success – Organisation Chart and Schematic</vt:lpstr>
      <vt:lpstr>Salix Success –  Current fossil fuel consumption</vt:lpstr>
      <vt:lpstr>Salix Success –  End of life heating system</vt:lpstr>
      <vt:lpstr>Salix Success –  Additional supporting evidence</vt:lpstr>
      <vt:lpstr>Questions/Discussion</vt:lpstr>
    </vt:vector>
  </TitlesOfParts>
  <Company>SNC-Lavalin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SNC-Lavalin F+G 16x9 Template</dc:title>
  <dc:creator>SNC-Lavalin</dc:creator>
  <cp:lastModifiedBy>Alice Rollinson</cp:lastModifiedBy>
  <cp:revision>1060</cp:revision>
  <cp:lastPrinted>2022-09-28T19:22:42Z</cp:lastPrinted>
  <dcterms:created xsi:type="dcterms:W3CDTF">2014-07-30T18:59:46Z</dcterms:created>
  <dcterms:modified xsi:type="dcterms:W3CDTF">2023-08-01T08:40:40Z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2BD6E799-E3D8-4F98-976E-786B32E4B636</vt:lpwstr>
  </property>
  <property fmtid="{D5CDD505-2E9C-101B-9397-08002B2CF9AE}" pid="3" name="ArticulatePath">
    <vt:lpwstr>4x3_SNC_PPT_050218</vt:lpwstr>
  </property>
  <property fmtid="{D5CDD505-2E9C-101B-9397-08002B2CF9AE}" pid="4" name="DocRiskLevel">
    <vt:lpwstr/>
  </property>
  <property fmtid="{D5CDD505-2E9C-101B-9397-08002B2CF9AE}" pid="5" name="DocRiskLevelWizardText">
    <vt:lpwstr>Atkins Baseline</vt:lpwstr>
  </property>
  <property fmtid="{D5CDD505-2E9C-101B-9397-08002B2CF9AE}" pid="6" name="DocRiskLevelWizardMarker">
    <vt:lpwstr/>
  </property>
</Properties>
</file>